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49" r:id="rId2"/>
    <p:sldMasterId id="2147483754" r:id="rId3"/>
    <p:sldMasterId id="2147483766" r:id="rId4"/>
    <p:sldMasterId id="2147483763" r:id="rId5"/>
  </p:sldMasterIdLst>
  <p:notesMasterIdLst>
    <p:notesMasterId r:id="rId68"/>
  </p:notesMasterIdLst>
  <p:sldIdLst>
    <p:sldId id="443" r:id="rId6"/>
    <p:sldId id="446" r:id="rId7"/>
    <p:sldId id="448" r:id="rId8"/>
    <p:sldId id="447" r:id="rId9"/>
    <p:sldId id="399" r:id="rId10"/>
    <p:sldId id="444" r:id="rId11"/>
    <p:sldId id="453" r:id="rId12"/>
    <p:sldId id="450" r:id="rId13"/>
    <p:sldId id="454" r:id="rId14"/>
    <p:sldId id="455" r:id="rId15"/>
    <p:sldId id="456" r:id="rId16"/>
    <p:sldId id="512" r:id="rId17"/>
    <p:sldId id="498" r:id="rId18"/>
    <p:sldId id="500" r:id="rId19"/>
    <p:sldId id="502" r:id="rId20"/>
    <p:sldId id="503" r:id="rId21"/>
    <p:sldId id="507" r:id="rId22"/>
    <p:sldId id="504" r:id="rId23"/>
    <p:sldId id="505" r:id="rId24"/>
    <p:sldId id="470" r:id="rId25"/>
    <p:sldId id="458" r:id="rId26"/>
    <p:sldId id="457" r:id="rId27"/>
    <p:sldId id="459" r:id="rId28"/>
    <p:sldId id="511" r:id="rId29"/>
    <p:sldId id="469" r:id="rId30"/>
    <p:sldId id="510" r:id="rId31"/>
    <p:sldId id="467" r:id="rId32"/>
    <p:sldId id="508" r:id="rId33"/>
    <p:sldId id="468" r:id="rId34"/>
    <p:sldId id="473" r:id="rId35"/>
    <p:sldId id="466" r:id="rId36"/>
    <p:sldId id="460" r:id="rId37"/>
    <p:sldId id="461" r:id="rId38"/>
    <p:sldId id="462" r:id="rId39"/>
    <p:sldId id="509" r:id="rId40"/>
    <p:sldId id="475" r:id="rId41"/>
    <p:sldId id="476" r:id="rId42"/>
    <p:sldId id="479" r:id="rId43"/>
    <p:sldId id="477" r:id="rId44"/>
    <p:sldId id="480" r:id="rId45"/>
    <p:sldId id="478" r:id="rId46"/>
    <p:sldId id="481" r:id="rId47"/>
    <p:sldId id="482" r:id="rId48"/>
    <p:sldId id="486" r:id="rId49"/>
    <p:sldId id="483" r:id="rId50"/>
    <p:sldId id="484" r:id="rId51"/>
    <p:sldId id="485" r:id="rId52"/>
    <p:sldId id="487" r:id="rId53"/>
    <p:sldId id="488" r:id="rId54"/>
    <p:sldId id="489" r:id="rId55"/>
    <p:sldId id="490" r:id="rId56"/>
    <p:sldId id="491" r:id="rId57"/>
    <p:sldId id="492" r:id="rId58"/>
    <p:sldId id="513" r:id="rId59"/>
    <p:sldId id="514" r:id="rId60"/>
    <p:sldId id="515" r:id="rId61"/>
    <p:sldId id="493" r:id="rId62"/>
    <p:sldId id="494" r:id="rId63"/>
    <p:sldId id="495" r:id="rId64"/>
    <p:sldId id="496" r:id="rId65"/>
    <p:sldId id="497" r:id="rId66"/>
    <p:sldId id="385" r:id="rId67"/>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1BB"/>
    <a:srgbClr val="4A7094"/>
    <a:srgbClr val="E4DBCF"/>
    <a:srgbClr val="8C7482"/>
    <a:srgbClr val="F5EBEF"/>
    <a:srgbClr val="9B6051"/>
    <a:srgbClr val="666F77"/>
    <a:srgbClr val="BFE0D4"/>
    <a:srgbClr val="D8E3F5"/>
    <a:srgbClr val="D0D5D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74186" autoAdjust="0"/>
  </p:normalViewPr>
  <p:slideViewPr>
    <p:cSldViewPr snapToGrid="0" snapToObjects="1">
      <p:cViewPr varScale="1">
        <p:scale>
          <a:sx n="113" d="100"/>
          <a:sy n="113" d="100"/>
        </p:scale>
        <p:origin x="1602"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28" d="100"/>
          <a:sy n="128" d="100"/>
        </p:scale>
        <p:origin x="3152"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BB809-BBEE-7448-9233-6973D63859EA}" type="datetimeFigureOut">
              <a:rPr lang="de-DE" smtClean="0"/>
              <a:t>04.10.2023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95C04-E291-F549-9F12-4CD1EACFC0CB}" type="slidenum">
              <a:rPr lang="de-DE" smtClean="0"/>
              <a:t>‹Nr.›</a:t>
            </a:fld>
            <a:endParaRPr lang="de-DE" dirty="0"/>
          </a:p>
        </p:txBody>
      </p:sp>
    </p:spTree>
    <p:extLst>
      <p:ext uri="{BB962C8B-B14F-4D97-AF65-F5344CB8AC3E}">
        <p14:creationId xmlns:p14="http://schemas.microsoft.com/office/powerpoint/2010/main" val="191819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1</a:t>
            </a:fld>
            <a:endParaRPr lang="de-DE" dirty="0"/>
          </a:p>
        </p:txBody>
      </p:sp>
    </p:spTree>
    <p:extLst>
      <p:ext uri="{BB962C8B-B14F-4D97-AF65-F5344CB8AC3E}">
        <p14:creationId xmlns:p14="http://schemas.microsoft.com/office/powerpoint/2010/main" val="1543615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EASL-CLIF-C definition of ACLF (Chronic Liver Failure (CLIF) Consortium)</a:t>
            </a:r>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11</a:t>
            </a:fld>
            <a:endParaRPr lang="de-DE" dirty="0"/>
          </a:p>
        </p:txBody>
      </p:sp>
    </p:spTree>
    <p:extLst>
      <p:ext uri="{BB962C8B-B14F-4D97-AF65-F5344CB8AC3E}">
        <p14:creationId xmlns:p14="http://schemas.microsoft.com/office/powerpoint/2010/main" val="327526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China, the main precipitants of ACLF are flares of HBV infection and bacterial infections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 only the organ failure</a:t>
            </a:r>
            <a:r>
              <a:rPr lang="en-US" baseline="0" dirty="0" smtClean="0"/>
              <a:t>, as we will see later, but also the n of precipitants is related to worse outcome</a:t>
            </a:r>
            <a:endParaRPr lang="en-US" dirty="0" smtClean="0"/>
          </a:p>
          <a:p>
            <a:endParaRPr lang="en-US" dirty="0" smtClean="0"/>
          </a:p>
          <a:p>
            <a:endParaRPr lang="en-US" dirty="0" smtClean="0"/>
          </a:p>
          <a:p>
            <a:r>
              <a:rPr lang="en-US" dirty="0" smtClean="0"/>
              <a:t>Another important finding of the PREDICT study was the</a:t>
            </a:r>
            <a:r>
              <a:rPr lang="en-US" baseline="0" dirty="0" smtClean="0"/>
              <a:t> </a:t>
            </a:r>
            <a:r>
              <a:rPr lang="en-US" dirty="0" smtClean="0"/>
              <a:t>imbalance in the prevalence of precipitants of ACLF (Fig. 4).</a:t>
            </a:r>
          </a:p>
          <a:p>
            <a:r>
              <a:rPr lang="en-US" dirty="0" smtClean="0"/>
              <a:t>The two commonest single precipitants were severe proven</a:t>
            </a:r>
            <a:r>
              <a:rPr lang="en-US" baseline="0" dirty="0" smtClean="0"/>
              <a:t> </a:t>
            </a:r>
            <a:r>
              <a:rPr lang="en-US" dirty="0" smtClean="0"/>
              <a:t>bacterial infection and alcohol-related hepatitis.</a:t>
            </a:r>
          </a:p>
          <a:p>
            <a:endParaRPr lang="en-US" dirty="0" smtClean="0"/>
          </a:p>
          <a:p>
            <a:pPr marL="742950" lvl="1" indent="-285750">
              <a:buFont typeface="Arial" panose="020B0604020202020204" pitchFamily="34" charset="0"/>
              <a:buChar char="•"/>
            </a:pPr>
            <a:r>
              <a:rPr lang="en-US" dirty="0" smtClean="0"/>
              <a:t>Bacterial (and viral, CAVE HEV) infections (mostly SBP and pneumonia)</a:t>
            </a:r>
          </a:p>
          <a:p>
            <a:pPr marL="742950" lvl="1" indent="-285750">
              <a:buFont typeface="Arial" panose="020B0604020202020204" pitchFamily="34" charset="0"/>
              <a:buChar char="•"/>
            </a:pPr>
            <a:r>
              <a:rPr lang="en-US" dirty="0" smtClean="0"/>
              <a:t>Severe alcohol-related hepatitis</a:t>
            </a:r>
          </a:p>
          <a:p>
            <a:pPr marL="742950" lvl="1" indent="-285750">
              <a:buFont typeface="Arial" panose="020B0604020202020204" pitchFamily="34" charset="0"/>
              <a:buChar char="•"/>
            </a:pPr>
            <a:r>
              <a:rPr lang="en-US" dirty="0" smtClean="0"/>
              <a:t>Gastrointestinal </a:t>
            </a:r>
            <a:r>
              <a:rPr lang="en-US" dirty="0" err="1" smtClean="0"/>
              <a:t>haemorrhage</a:t>
            </a:r>
            <a:r>
              <a:rPr lang="en-US" dirty="0" smtClean="0"/>
              <a:t> with shock</a:t>
            </a:r>
          </a:p>
          <a:p>
            <a:pPr marL="742950" lvl="1" indent="-285750">
              <a:buFont typeface="Arial" panose="020B0604020202020204" pitchFamily="34" charset="0"/>
              <a:buChar char="•"/>
            </a:pPr>
            <a:r>
              <a:rPr lang="en-US" dirty="0" smtClean="0"/>
              <a:t>Acute encephalopathy caused by drugs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smtClean="0"/>
          </a:p>
        </p:txBody>
      </p:sp>
      <p:sp>
        <p:nvSpPr>
          <p:cNvPr id="4" name="Foliennummernplatzhalter 3"/>
          <p:cNvSpPr>
            <a:spLocks noGrp="1"/>
          </p:cNvSpPr>
          <p:nvPr>
            <p:ph type="sldNum" sz="quarter" idx="10"/>
          </p:nvPr>
        </p:nvSpPr>
        <p:spPr/>
        <p:txBody>
          <a:bodyPr/>
          <a:lstStyle/>
          <a:p>
            <a:fld id="{8A895C04-E291-F549-9F12-4CD1EACFC0CB}" type="slidenum">
              <a:rPr lang="de-DE" smtClean="0"/>
              <a:t>12</a:t>
            </a:fld>
            <a:endParaRPr lang="de-DE" dirty="0"/>
          </a:p>
        </p:txBody>
      </p:sp>
    </p:spTree>
    <p:extLst>
      <p:ext uri="{BB962C8B-B14F-4D97-AF65-F5344CB8AC3E}">
        <p14:creationId xmlns:p14="http://schemas.microsoft.com/office/powerpoint/2010/main" val="702293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DAMPs, </a:t>
            </a:r>
            <a:r>
              <a:rPr lang="de-CH" dirty="0" err="1" smtClean="0"/>
              <a:t>damage-associated</a:t>
            </a:r>
            <a:r>
              <a:rPr lang="de-CH" dirty="0" smtClean="0"/>
              <a:t> </a:t>
            </a:r>
            <a:r>
              <a:rPr lang="de-CH" dirty="0" err="1" smtClean="0"/>
              <a:t>molecular</a:t>
            </a:r>
            <a:r>
              <a:rPr lang="de-CH" dirty="0" smtClean="0"/>
              <a:t> </a:t>
            </a:r>
            <a:r>
              <a:rPr lang="de-CH" dirty="0" err="1" smtClean="0"/>
              <a:t>patterns</a:t>
            </a:r>
            <a:r>
              <a:rPr lang="de-CH" dirty="0" smtClean="0"/>
              <a:t>; PAMPs, pathogen-</a:t>
            </a:r>
            <a:r>
              <a:rPr lang="de-CH" dirty="0" err="1" smtClean="0"/>
              <a:t>associated</a:t>
            </a:r>
            <a:r>
              <a:rPr lang="de-CH" dirty="0" smtClean="0"/>
              <a:t> </a:t>
            </a:r>
            <a:r>
              <a:rPr lang="de-CH" dirty="0" err="1" smtClean="0"/>
              <a:t>molecular</a:t>
            </a:r>
            <a:r>
              <a:rPr lang="de-CH" dirty="0" smtClean="0"/>
              <a:t> </a:t>
            </a:r>
            <a:r>
              <a:rPr lang="de-CH" dirty="0" err="1" smtClean="0"/>
              <a:t>patterns</a:t>
            </a:r>
            <a:r>
              <a:rPr lang="de-CH" dirty="0" smtClean="0"/>
              <a:t>; PRRs, </a:t>
            </a:r>
            <a:r>
              <a:rPr lang="de-CH" dirty="0" err="1" smtClean="0"/>
              <a:t>pattern-recognition</a:t>
            </a:r>
            <a:endParaRPr lang="de-CH" dirty="0" smtClean="0"/>
          </a:p>
          <a:p>
            <a:r>
              <a:rPr lang="de-CH" dirty="0" err="1" smtClean="0"/>
              <a:t>receptors</a:t>
            </a:r>
            <a:r>
              <a:rPr lang="de-CH" dirty="0" smtClean="0"/>
              <a:t>; </a:t>
            </a:r>
            <a:r>
              <a:rPr lang="de-CH" dirty="0" err="1" smtClean="0"/>
              <a:t>iNOS</a:t>
            </a:r>
            <a:r>
              <a:rPr lang="de-CH" dirty="0" smtClean="0"/>
              <a:t>, </a:t>
            </a:r>
            <a:r>
              <a:rPr lang="de-CH" dirty="0" err="1" smtClean="0"/>
              <a:t>inducible</a:t>
            </a:r>
            <a:r>
              <a:rPr lang="de-CH" dirty="0" smtClean="0"/>
              <a:t> </a:t>
            </a:r>
            <a:r>
              <a:rPr lang="de-CH" dirty="0" err="1" smtClean="0"/>
              <a:t>nitric</a:t>
            </a:r>
            <a:r>
              <a:rPr lang="de-CH" dirty="0" smtClean="0"/>
              <a:t> </a:t>
            </a:r>
            <a:r>
              <a:rPr lang="de-CH" dirty="0" err="1" smtClean="0"/>
              <a:t>oxide</a:t>
            </a:r>
            <a:r>
              <a:rPr lang="de-CH" dirty="0" smtClean="0"/>
              <a:t> </a:t>
            </a:r>
            <a:r>
              <a:rPr lang="de-CH" dirty="0" err="1" smtClean="0"/>
              <a:t>synthase</a:t>
            </a:r>
            <a:r>
              <a:rPr lang="de-CH" dirty="0" smtClean="0"/>
              <a:t>; </a:t>
            </a:r>
            <a:r>
              <a:rPr lang="de-CH" dirty="0" err="1" smtClean="0"/>
              <a:t>OxPhos</a:t>
            </a:r>
            <a:r>
              <a:rPr lang="de-CH" dirty="0" smtClean="0"/>
              <a:t>, oxidative </a:t>
            </a:r>
            <a:r>
              <a:rPr lang="de-CH" dirty="0" err="1" smtClean="0"/>
              <a:t>phosphorylation</a:t>
            </a:r>
            <a:r>
              <a:rPr lang="de-CH" dirty="0" smtClean="0"/>
              <a:t>; RAAS, </a:t>
            </a:r>
            <a:r>
              <a:rPr lang="de-CH" dirty="0" err="1" smtClean="0"/>
              <a:t>renin-angiotensin-aldosterone</a:t>
            </a:r>
            <a:r>
              <a:rPr lang="de-CH" dirty="0" smtClean="0"/>
              <a:t> </a:t>
            </a:r>
            <a:r>
              <a:rPr lang="de-CH" dirty="0" err="1" smtClean="0"/>
              <a:t>system</a:t>
            </a:r>
            <a:r>
              <a:rPr lang="de-CH" dirty="0" smtClean="0"/>
              <a:t>; SNS, </a:t>
            </a:r>
            <a:r>
              <a:rPr lang="de-CH" dirty="0" err="1" smtClean="0"/>
              <a:t>sympathetic</a:t>
            </a:r>
            <a:r>
              <a:rPr lang="de-CH" dirty="0" smtClean="0"/>
              <a:t> </a:t>
            </a:r>
            <a:r>
              <a:rPr lang="de-CH" dirty="0" err="1" smtClean="0"/>
              <a:t>nervous</a:t>
            </a:r>
            <a:endParaRPr lang="de-CH" dirty="0" smtClean="0"/>
          </a:p>
          <a:p>
            <a:r>
              <a:rPr lang="de-CH" dirty="0" err="1" smtClean="0"/>
              <a:t>system</a:t>
            </a:r>
            <a:r>
              <a:rPr lang="de-CH" dirty="0" smtClean="0"/>
              <a:t>.</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13</a:t>
            </a:fld>
            <a:endParaRPr lang="de-DE" dirty="0"/>
          </a:p>
        </p:txBody>
      </p:sp>
    </p:spTree>
    <p:extLst>
      <p:ext uri="{BB962C8B-B14F-4D97-AF65-F5344CB8AC3E}">
        <p14:creationId xmlns:p14="http://schemas.microsoft.com/office/powerpoint/2010/main" val="88625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intestinal bacterial overgrowth, increased permeability of the intestinal mucosa, and impaired function of the intestinal innate immune system</a:t>
            </a:r>
          </a:p>
        </p:txBody>
      </p:sp>
      <p:sp>
        <p:nvSpPr>
          <p:cNvPr id="4" name="Foliennummernplatzhalter 3"/>
          <p:cNvSpPr>
            <a:spLocks noGrp="1"/>
          </p:cNvSpPr>
          <p:nvPr>
            <p:ph type="sldNum" sz="quarter" idx="10"/>
          </p:nvPr>
        </p:nvSpPr>
        <p:spPr/>
        <p:txBody>
          <a:bodyPr/>
          <a:lstStyle/>
          <a:p>
            <a:fld id="{8A895C04-E291-F549-9F12-4CD1EACFC0CB}" type="slidenum">
              <a:rPr lang="de-DE" smtClean="0"/>
              <a:t>14</a:t>
            </a:fld>
            <a:endParaRPr lang="de-DE" dirty="0"/>
          </a:p>
        </p:txBody>
      </p:sp>
    </p:spTree>
    <p:extLst>
      <p:ext uri="{BB962C8B-B14F-4D97-AF65-F5344CB8AC3E}">
        <p14:creationId xmlns:p14="http://schemas.microsoft.com/office/powerpoint/2010/main" val="81491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16</a:t>
            </a:fld>
            <a:endParaRPr lang="de-DE" dirty="0"/>
          </a:p>
        </p:txBody>
      </p:sp>
    </p:spTree>
    <p:extLst>
      <p:ext uri="{BB962C8B-B14F-4D97-AF65-F5344CB8AC3E}">
        <p14:creationId xmlns:p14="http://schemas.microsoft.com/office/powerpoint/2010/main" val="2290377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17</a:t>
            </a:fld>
            <a:endParaRPr lang="de-DE" dirty="0"/>
          </a:p>
        </p:txBody>
      </p:sp>
    </p:spTree>
    <p:extLst>
      <p:ext uri="{BB962C8B-B14F-4D97-AF65-F5344CB8AC3E}">
        <p14:creationId xmlns:p14="http://schemas.microsoft.com/office/powerpoint/2010/main" val="4163556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High-</a:t>
            </a:r>
            <a:r>
              <a:rPr lang="de-CH" dirty="0" err="1" smtClean="0"/>
              <a:t>throughput</a:t>
            </a:r>
            <a:r>
              <a:rPr lang="de-CH" dirty="0" smtClean="0"/>
              <a:t> </a:t>
            </a:r>
            <a:r>
              <a:rPr lang="de-CH" dirty="0" err="1" smtClean="0"/>
              <a:t>blood</a:t>
            </a:r>
            <a:r>
              <a:rPr lang="de-CH" dirty="0" smtClean="0"/>
              <a:t> </a:t>
            </a:r>
            <a:r>
              <a:rPr lang="de-CH" dirty="0" err="1" smtClean="0"/>
              <a:t>metabolomics</a:t>
            </a:r>
            <a:r>
              <a:rPr lang="de-CH" dirty="0" smtClean="0"/>
              <a:t> </a:t>
            </a:r>
            <a:r>
              <a:rPr lang="de-CH" dirty="0" err="1" smtClean="0"/>
              <a:t>performed</a:t>
            </a:r>
            <a:r>
              <a:rPr lang="de-CH" dirty="0" smtClean="0"/>
              <a:t> in a large</a:t>
            </a:r>
          </a:p>
          <a:p>
            <a:r>
              <a:rPr lang="de-CH" dirty="0" err="1" smtClean="0"/>
              <a:t>cohort</a:t>
            </a:r>
            <a:r>
              <a:rPr lang="de-CH" dirty="0" smtClean="0"/>
              <a:t> </a:t>
            </a:r>
            <a:r>
              <a:rPr lang="de-CH" dirty="0" err="1" smtClean="0"/>
              <a:t>of</a:t>
            </a:r>
            <a:r>
              <a:rPr lang="de-CH" dirty="0" smtClean="0"/>
              <a:t> </a:t>
            </a:r>
            <a:r>
              <a:rPr lang="de-CH" dirty="0" err="1" smtClean="0"/>
              <a:t>patients</a:t>
            </a:r>
            <a:r>
              <a:rPr lang="de-CH" dirty="0" smtClean="0"/>
              <a:t> </a:t>
            </a:r>
            <a:r>
              <a:rPr lang="de-CH" dirty="0" err="1" smtClean="0"/>
              <a:t>with</a:t>
            </a:r>
            <a:r>
              <a:rPr lang="de-CH" dirty="0" smtClean="0"/>
              <a:t> </a:t>
            </a:r>
            <a:r>
              <a:rPr lang="de-CH" dirty="0" err="1" smtClean="0"/>
              <a:t>acutely</a:t>
            </a:r>
            <a:r>
              <a:rPr lang="de-CH" dirty="0" smtClean="0"/>
              <a:t> </a:t>
            </a:r>
            <a:r>
              <a:rPr lang="de-CH" dirty="0" err="1" smtClean="0"/>
              <a:t>decompensated</a:t>
            </a:r>
            <a:r>
              <a:rPr lang="de-CH" dirty="0" smtClean="0"/>
              <a:t> </a:t>
            </a:r>
            <a:r>
              <a:rPr lang="de-CH" dirty="0" err="1" smtClean="0"/>
              <a:t>cirrhosis</a:t>
            </a:r>
            <a:endParaRPr lang="de-CH" dirty="0" smtClean="0"/>
          </a:p>
          <a:p>
            <a:r>
              <a:rPr lang="de-CH" dirty="0" smtClean="0"/>
              <a:t>(CANONIC </a:t>
            </a:r>
            <a:r>
              <a:rPr lang="de-CH" dirty="0" err="1" smtClean="0"/>
              <a:t>cohort</a:t>
            </a:r>
            <a:r>
              <a:rPr lang="de-CH" dirty="0" smtClean="0"/>
              <a:t>), </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18</a:t>
            </a:fld>
            <a:endParaRPr lang="de-DE" dirty="0"/>
          </a:p>
        </p:txBody>
      </p:sp>
    </p:spTree>
    <p:extLst>
      <p:ext uri="{BB962C8B-B14F-4D97-AF65-F5344CB8AC3E}">
        <p14:creationId xmlns:p14="http://schemas.microsoft.com/office/powerpoint/2010/main" val="580726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20</a:t>
            </a:fld>
            <a:endParaRPr lang="de-DE" dirty="0"/>
          </a:p>
        </p:txBody>
      </p:sp>
    </p:spTree>
    <p:extLst>
      <p:ext uri="{BB962C8B-B14F-4D97-AF65-F5344CB8AC3E}">
        <p14:creationId xmlns:p14="http://schemas.microsoft.com/office/powerpoint/2010/main" val="258631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smtClean="0"/>
              <a:t>First </a:t>
            </a:r>
            <a:r>
              <a:rPr lang="de-CH" dirty="0" err="1" smtClean="0"/>
              <a:t>Step</a:t>
            </a:r>
            <a:r>
              <a:rPr lang="de-CH" dirty="0" smtClean="0"/>
              <a:t> </a:t>
            </a:r>
            <a:r>
              <a:rPr lang="de-CH" dirty="0" err="1" smtClean="0"/>
              <a:t>ma</a:t>
            </a:r>
            <a:r>
              <a:rPr lang="de-CH" dirty="0" smtClean="0"/>
              <a:t> </a:t>
            </a:r>
            <a:r>
              <a:rPr lang="de-CH" dirty="0" err="1" smtClean="0"/>
              <a:t>altra</a:t>
            </a:r>
            <a:r>
              <a:rPr lang="de-CH" dirty="0" smtClean="0"/>
              <a:t> </a:t>
            </a:r>
            <a:r>
              <a:rPr lang="de-CH" dirty="0" err="1" smtClean="0"/>
              <a:t>rappresentazion</a:t>
            </a:r>
            <a:r>
              <a:rPr lang="de-CH" baseline="0" dirty="0" err="1" smtClean="0"/>
              <a:t>e</a:t>
            </a:r>
            <a:r>
              <a:rPr lang="de-CH" baseline="0" dirty="0" smtClean="0"/>
              <a:t> e </a:t>
            </a:r>
            <a:r>
              <a:rPr lang="de-CH" baseline="0" dirty="0" err="1" smtClean="0"/>
              <a:t>lo</a:t>
            </a:r>
            <a:r>
              <a:rPr lang="de-CH" baseline="0" dirty="0" smtClean="0"/>
              <a:t> score </a:t>
            </a:r>
            <a:r>
              <a:rPr lang="de-CH" baseline="0" dirty="0" err="1" smtClean="0"/>
              <a:t>che</a:t>
            </a:r>
            <a:r>
              <a:rPr lang="de-CH" baseline="0" dirty="0" smtClean="0"/>
              <a:t> </a:t>
            </a:r>
            <a:r>
              <a:rPr lang="de-CH" baseline="0" dirty="0" err="1" smtClean="0"/>
              <a:t>ti</a:t>
            </a:r>
            <a:r>
              <a:rPr lang="de-CH" baseline="0" dirty="0" smtClean="0"/>
              <a:t> da (da 6 a 18) </a:t>
            </a:r>
            <a:r>
              <a:rPr lang="de-CH" baseline="0" dirty="0" err="1" smtClean="0"/>
              <a:t>va</a:t>
            </a:r>
            <a:r>
              <a:rPr lang="de-CH" baseline="0" dirty="0" smtClean="0"/>
              <a:t> </a:t>
            </a:r>
            <a:r>
              <a:rPr lang="de-CH" baseline="0" dirty="0" err="1" smtClean="0"/>
              <a:t>usato</a:t>
            </a:r>
            <a:r>
              <a:rPr lang="de-CH" baseline="0" dirty="0" smtClean="0"/>
              <a:t> </a:t>
            </a:r>
            <a:r>
              <a:rPr lang="de-CH" baseline="0" dirty="0" err="1" smtClean="0"/>
              <a:t>nello</a:t>
            </a:r>
            <a:r>
              <a:rPr lang="de-CH" baseline="0" dirty="0" smtClean="0"/>
              <a:t> score </a:t>
            </a:r>
            <a:r>
              <a:rPr lang="de-CH" baseline="0" dirty="0" err="1" smtClean="0"/>
              <a:t>successivo</a:t>
            </a:r>
            <a:r>
              <a:rPr lang="de-CH" dirty="0" smtClean="0"/>
              <a:t>-&gt; </a:t>
            </a:r>
            <a:r>
              <a:rPr lang="en-US" dirty="0" smtClean="0"/>
              <a:t>CLIF-C ACLF (OF)</a:t>
            </a:r>
            <a:r>
              <a:rPr lang="en-US" baseline="0" dirty="0" smtClean="0"/>
              <a:t> </a:t>
            </a:r>
            <a:r>
              <a:rPr lang="en-US" dirty="0" smtClean="0"/>
              <a:t>organ failure score</a:t>
            </a:r>
          </a:p>
          <a:p>
            <a:r>
              <a:rPr lang="en-US" dirty="0" smtClean="0"/>
              <a:t> (Acute-on-Chronic Liver Failure)</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21</a:t>
            </a:fld>
            <a:endParaRPr lang="de-DE" dirty="0"/>
          </a:p>
        </p:txBody>
      </p:sp>
    </p:spTree>
    <p:extLst>
      <p:ext uri="{BB962C8B-B14F-4D97-AF65-F5344CB8AC3E}">
        <p14:creationId xmlns:p14="http://schemas.microsoft.com/office/powerpoint/2010/main" val="4104426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First </a:t>
            </a:r>
            <a:r>
              <a:rPr lang="de-CH" dirty="0" err="1" smtClean="0"/>
              <a:t>Step</a:t>
            </a:r>
            <a:endParaRPr lang="de-CH" dirty="0" smtClean="0"/>
          </a:p>
          <a:p>
            <a:r>
              <a:rPr lang="en-US" dirty="0" smtClean="0"/>
              <a:t>On the right, in light blue, are shown additional organ systems whose function is altered in</a:t>
            </a:r>
            <a:r>
              <a:rPr lang="en-US" baseline="0" dirty="0" smtClean="0"/>
              <a:t> </a:t>
            </a:r>
            <a:r>
              <a:rPr lang="en-US" dirty="0" smtClean="0"/>
              <a:t>patients with ACLF.</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22</a:t>
            </a:fld>
            <a:endParaRPr lang="de-DE" dirty="0"/>
          </a:p>
        </p:txBody>
      </p:sp>
    </p:spTree>
    <p:extLst>
      <p:ext uri="{BB962C8B-B14F-4D97-AF65-F5344CB8AC3E}">
        <p14:creationId xmlns:p14="http://schemas.microsoft.com/office/powerpoint/2010/main" val="290404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Currently, both terms “</a:t>
            </a:r>
            <a:r>
              <a:rPr lang="en-US" dirty="0" err="1" smtClean="0"/>
              <a:t>cACLD</a:t>
            </a:r>
            <a:r>
              <a:rPr lang="en-US" dirty="0" smtClean="0"/>
              <a:t>” and “compensated cirrhosis” are acceptable, but not interchangeable.</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2</a:t>
            </a:fld>
            <a:endParaRPr lang="de-DE" dirty="0"/>
          </a:p>
        </p:txBody>
      </p:sp>
    </p:spTree>
    <p:extLst>
      <p:ext uri="{BB962C8B-B14F-4D97-AF65-F5344CB8AC3E}">
        <p14:creationId xmlns:p14="http://schemas.microsoft.com/office/powerpoint/2010/main" val="3392281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sv-SE" dirty="0" smtClean="0"/>
              <a:t>Grade 1: 20%</a:t>
            </a:r>
          </a:p>
          <a:p>
            <a:r>
              <a:rPr lang="sv-SE" dirty="0" smtClean="0"/>
              <a:t>Grade 2: 30%</a:t>
            </a:r>
          </a:p>
          <a:p>
            <a:r>
              <a:rPr lang="sv-SE" dirty="0" smtClean="0"/>
              <a:t>Grade 3: 80%</a:t>
            </a:r>
          </a:p>
        </p:txBody>
      </p:sp>
      <p:sp>
        <p:nvSpPr>
          <p:cNvPr id="4" name="Foliennummernplatzhalter 3"/>
          <p:cNvSpPr>
            <a:spLocks noGrp="1"/>
          </p:cNvSpPr>
          <p:nvPr>
            <p:ph type="sldNum" sz="quarter" idx="10"/>
          </p:nvPr>
        </p:nvSpPr>
        <p:spPr/>
        <p:txBody>
          <a:bodyPr/>
          <a:lstStyle/>
          <a:p>
            <a:fld id="{8A895C04-E291-F549-9F12-4CD1EACFC0CB}" type="slidenum">
              <a:rPr lang="de-DE" smtClean="0"/>
              <a:t>23</a:t>
            </a:fld>
            <a:endParaRPr lang="de-DE" dirty="0"/>
          </a:p>
        </p:txBody>
      </p:sp>
    </p:spTree>
    <p:extLst>
      <p:ext uri="{BB962C8B-B14F-4D97-AF65-F5344CB8AC3E}">
        <p14:creationId xmlns:p14="http://schemas.microsoft.com/office/powerpoint/2010/main" val="3298705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24</a:t>
            </a:fld>
            <a:endParaRPr lang="de-DE" dirty="0"/>
          </a:p>
        </p:txBody>
      </p:sp>
    </p:spTree>
    <p:extLst>
      <p:ext uri="{BB962C8B-B14F-4D97-AF65-F5344CB8AC3E}">
        <p14:creationId xmlns:p14="http://schemas.microsoft.com/office/powerpoint/2010/main" val="1133175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Second</a:t>
            </a:r>
            <a:r>
              <a:rPr lang="de-CH" baseline="0" dirty="0" smtClean="0"/>
              <a:t> </a:t>
            </a:r>
            <a:r>
              <a:rPr lang="de-CH" baseline="0" dirty="0" err="1" smtClean="0"/>
              <a:t>step</a:t>
            </a:r>
            <a:endParaRPr lang="de-CH" baseline="0" dirty="0" smtClean="0"/>
          </a:p>
          <a:p>
            <a:endParaRPr lang="de-CH" baseline="0" dirty="0" smtClean="0"/>
          </a:p>
        </p:txBody>
      </p:sp>
      <p:sp>
        <p:nvSpPr>
          <p:cNvPr id="4" name="Foliennummernplatzhalter 3"/>
          <p:cNvSpPr>
            <a:spLocks noGrp="1"/>
          </p:cNvSpPr>
          <p:nvPr>
            <p:ph type="sldNum" sz="quarter" idx="10"/>
          </p:nvPr>
        </p:nvSpPr>
        <p:spPr/>
        <p:txBody>
          <a:bodyPr/>
          <a:lstStyle/>
          <a:p>
            <a:fld id="{8A895C04-E291-F549-9F12-4CD1EACFC0CB}" type="slidenum">
              <a:rPr lang="de-DE" smtClean="0"/>
              <a:t>25</a:t>
            </a:fld>
            <a:endParaRPr lang="de-DE" dirty="0"/>
          </a:p>
        </p:txBody>
      </p:sp>
    </p:spTree>
    <p:extLst>
      <p:ext uri="{BB962C8B-B14F-4D97-AF65-F5344CB8AC3E}">
        <p14:creationId xmlns:p14="http://schemas.microsoft.com/office/powerpoint/2010/main" val="1621476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26</a:t>
            </a:fld>
            <a:endParaRPr lang="de-DE" dirty="0"/>
          </a:p>
        </p:txBody>
      </p:sp>
    </p:spTree>
    <p:extLst>
      <p:ext uri="{BB962C8B-B14F-4D97-AF65-F5344CB8AC3E}">
        <p14:creationId xmlns:p14="http://schemas.microsoft.com/office/powerpoint/2010/main" val="2207752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Second step</a:t>
            </a:r>
          </a:p>
          <a:p>
            <a:r>
              <a:rPr lang="en-US" dirty="0" smtClean="0"/>
              <a:t>Decompensation without ACLF</a:t>
            </a:r>
            <a:r>
              <a:rPr lang="en-US" baseline="0" dirty="0" smtClean="0"/>
              <a:t> </a:t>
            </a:r>
            <a:r>
              <a:rPr lang="en-US" dirty="0" smtClean="0"/>
              <a:t>mortality rate </a:t>
            </a:r>
          </a:p>
          <a:p>
            <a:r>
              <a:rPr lang="en-US" dirty="0" smtClean="0"/>
              <a:t>at day 28 after presentation is only 5% but it</a:t>
            </a:r>
            <a:r>
              <a:rPr lang="en-US" baseline="0" dirty="0" smtClean="0"/>
              <a:t> </a:t>
            </a:r>
            <a:r>
              <a:rPr lang="en-US" dirty="0" smtClean="0"/>
              <a:t>increases to </a:t>
            </a:r>
          </a:p>
          <a:p>
            <a:r>
              <a:rPr lang="en-US" dirty="0" smtClean="0"/>
              <a:t>12.6% at 3 months, </a:t>
            </a:r>
          </a:p>
          <a:p>
            <a:r>
              <a:rPr lang="en-US" dirty="0" smtClean="0"/>
              <a:t>18.3% at 6 months, and</a:t>
            </a:r>
          </a:p>
          <a:p>
            <a:r>
              <a:rPr lang="en-US" dirty="0" smtClean="0"/>
              <a:t>27.6% at 1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CLIF-C AD score was derived from analysis of clinical</a:t>
            </a:r>
            <a:r>
              <a:rPr lang="en-US" baseline="0" dirty="0" smtClean="0"/>
              <a:t> </a:t>
            </a:r>
            <a:r>
              <a:rPr lang="en-US" dirty="0" smtClean="0"/>
              <a:t>data from the patients included in the CANONIC study who did</a:t>
            </a:r>
            <a:r>
              <a:rPr lang="en-US" baseline="0" dirty="0" smtClean="0"/>
              <a:t> </a:t>
            </a:r>
            <a:r>
              <a:rPr lang="en-US" dirty="0" smtClean="0"/>
              <a:t>not have ACLF at presentation</a:t>
            </a:r>
          </a:p>
          <a:p>
            <a:r>
              <a:rPr lang="en-US" dirty="0" smtClean="0"/>
              <a:t>CLIF-C AD score, model for end-stage liver disease (MELD)</a:t>
            </a:r>
            <a:r>
              <a:rPr lang="en-US" baseline="0" dirty="0" smtClean="0"/>
              <a:t> </a:t>
            </a:r>
            <a:r>
              <a:rPr lang="en-US" dirty="0" smtClean="0"/>
              <a:t>score or MELD-Na score can be used to define risk of</a:t>
            </a:r>
            <a:r>
              <a:rPr lang="en-US" baseline="0" dirty="0" smtClean="0"/>
              <a:t> </a:t>
            </a:r>
            <a:r>
              <a:rPr lang="en-US" dirty="0" smtClean="0"/>
              <a:t>development of ACLF</a:t>
            </a:r>
          </a:p>
          <a:p>
            <a:r>
              <a:rPr lang="en-US" dirty="0" smtClean="0"/>
              <a:t>In an internal validation cohort of 500 patients, the</a:t>
            </a:r>
            <a:r>
              <a:rPr lang="en-US" baseline="0" dirty="0" smtClean="0"/>
              <a:t> </a:t>
            </a:r>
            <a:r>
              <a:rPr lang="en-US" dirty="0" smtClean="0"/>
              <a:t>CLIF-C AD score performed better than the MELD, MELD-Na</a:t>
            </a:r>
            <a:r>
              <a:rPr lang="en-US" baseline="0" dirty="0" smtClean="0"/>
              <a:t> </a:t>
            </a:r>
            <a:r>
              <a:rPr lang="en-US" dirty="0" smtClean="0"/>
              <a:t>and Child-Pugh scores in predicting 90-day, 180-day and</a:t>
            </a:r>
            <a:r>
              <a:rPr lang="en-US" baseline="0" dirty="0" smtClean="0"/>
              <a:t> </a:t>
            </a:r>
            <a:r>
              <a:rPr lang="en-US" dirty="0" smtClean="0"/>
              <a:t>365-day mortality.</a:t>
            </a:r>
          </a:p>
          <a:p>
            <a:endParaRPr lang="en-US" dirty="0" smtClean="0"/>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27</a:t>
            </a:fld>
            <a:endParaRPr lang="de-DE" dirty="0"/>
          </a:p>
        </p:txBody>
      </p:sp>
    </p:spTree>
    <p:extLst>
      <p:ext uri="{BB962C8B-B14F-4D97-AF65-F5344CB8AC3E}">
        <p14:creationId xmlns:p14="http://schemas.microsoft.com/office/powerpoint/2010/main" val="1253445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28</a:t>
            </a:fld>
            <a:endParaRPr lang="de-DE" dirty="0"/>
          </a:p>
        </p:txBody>
      </p:sp>
    </p:spTree>
    <p:extLst>
      <p:ext uri="{BB962C8B-B14F-4D97-AF65-F5344CB8AC3E}">
        <p14:creationId xmlns:p14="http://schemas.microsoft.com/office/powerpoint/2010/main" val="1148770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 patients with ACLF, the CLIF-C ACLF score provides</a:t>
            </a:r>
          </a:p>
          <a:p>
            <a:r>
              <a:rPr lang="en-US" dirty="0" smtClean="0"/>
              <a:t>more accurate information than the MELD score, MELD-Na</a:t>
            </a:r>
          </a:p>
          <a:p>
            <a:r>
              <a:rPr lang="en-US" dirty="0" smtClean="0"/>
              <a:t>score, and Child-Pugh score in predicting the risk of 28-day</a:t>
            </a:r>
          </a:p>
          <a:p>
            <a:r>
              <a:rPr lang="en-US" dirty="0" smtClean="0"/>
              <a:t>and 90-day mortality</a:t>
            </a:r>
          </a:p>
          <a:p>
            <a:endParaRPr lang="en-US" dirty="0" smtClean="0"/>
          </a:p>
          <a:p>
            <a:r>
              <a:rPr lang="en-US" dirty="0" smtClean="0"/>
              <a:t>ACLF grades (based on the</a:t>
            </a:r>
          </a:p>
          <a:p>
            <a:r>
              <a:rPr lang="en-US" dirty="0" smtClean="0"/>
              <a:t>number of organ failures) enable </a:t>
            </a:r>
            <a:r>
              <a:rPr lang="en-US" dirty="0" err="1" smtClean="0"/>
              <a:t>categorisation</a:t>
            </a:r>
            <a:r>
              <a:rPr lang="en-US" dirty="0" smtClean="0"/>
              <a:t> of patients</a:t>
            </a:r>
          </a:p>
          <a:p>
            <a:r>
              <a:rPr lang="en-US" dirty="0" smtClean="0"/>
              <a:t>with a wide range of 28-day and 3-month mortality risks. In</a:t>
            </a:r>
          </a:p>
          <a:p>
            <a:r>
              <a:rPr lang="en-US" dirty="0" smtClean="0"/>
              <a:t>order to develop a prognostic score specifically for patients</a:t>
            </a:r>
          </a:p>
          <a:p>
            <a:r>
              <a:rPr lang="en-US" dirty="0" smtClean="0"/>
              <a:t>with ACLF, the CLIF-C ACLF score was developed using data</a:t>
            </a:r>
          </a:p>
          <a:p>
            <a:r>
              <a:rPr lang="en-US" dirty="0" smtClean="0"/>
              <a:t>from the CANONIC study;2</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 indices of</a:t>
            </a:r>
            <a:r>
              <a:rPr lang="en-US" baseline="0" dirty="0" smtClean="0"/>
              <a:t> </a:t>
            </a:r>
            <a:r>
              <a:rPr lang="en-US" dirty="0" smtClean="0"/>
              <a:t>the CLIF-C ACLF score for 28-day and 90-day mortality (0.76</a:t>
            </a:r>
            <a:r>
              <a:rPr lang="en-US" baseline="0" dirty="0" smtClean="0"/>
              <a:t> </a:t>
            </a:r>
            <a:r>
              <a:rPr lang="en-US" dirty="0" smtClean="0"/>
              <a:t>and 0.73, respectively) were significantly better than those of</a:t>
            </a:r>
            <a:r>
              <a:rPr lang="en-US" baseline="0" dirty="0" smtClean="0"/>
              <a:t> </a:t>
            </a:r>
            <a:r>
              <a:rPr lang="en-US" dirty="0" smtClean="0"/>
              <a:t>the MELD score (0.69 and 0.66, respectively; p &lt;0.001 each),</a:t>
            </a:r>
            <a:r>
              <a:rPr lang="en-US" baseline="0" dirty="0" smtClean="0"/>
              <a:t> </a:t>
            </a:r>
            <a:r>
              <a:rPr lang="en-US" dirty="0" smtClean="0"/>
              <a:t>MELD-Na score (0.68, 0.66; p &lt;0.001 each) and Child-Pugh</a:t>
            </a:r>
            <a:r>
              <a:rPr lang="en-US" baseline="0" dirty="0" smtClean="0"/>
              <a:t> </a:t>
            </a:r>
            <a:r>
              <a:rPr lang="en-US" dirty="0" smtClean="0"/>
              <a:t>score (0.67 and 0.66, respectively; p &lt;0.001)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patients with acutely decompensated cirrhosis and no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ACLF, the CLIF-C AD score provides more accurate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prognostic information than the MELD score, MELD-Na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score, and the Child-Pugh score in predicting the risk 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90-day, 180-day and 365-day mortality (</a:t>
            </a:r>
            <a:r>
              <a:rPr lang="en-US" dirty="0" err="1" smtClean="0"/>
              <a:t>LoE</a:t>
            </a:r>
            <a:r>
              <a:rPr lang="en-US" dirty="0" smtClean="0"/>
              <a:t>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consensus).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CLIF-C AD score, MELD score and MELD-Na score have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similar ability to predict the occurrence of ACLF and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perform better than the Child-Pugh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smtClean="0"/>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29</a:t>
            </a:fld>
            <a:endParaRPr lang="de-DE" dirty="0"/>
          </a:p>
        </p:txBody>
      </p:sp>
    </p:spTree>
    <p:extLst>
      <p:ext uri="{BB962C8B-B14F-4D97-AF65-F5344CB8AC3E}">
        <p14:creationId xmlns:p14="http://schemas.microsoft.com/office/powerpoint/2010/main" val="1699371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 patients with ACLF, the CLIF-C ACLF score provides</a:t>
            </a:r>
          </a:p>
          <a:p>
            <a:r>
              <a:rPr lang="en-US" dirty="0" smtClean="0"/>
              <a:t>more accurate information than the MELD score, MELD-Na</a:t>
            </a:r>
          </a:p>
          <a:p>
            <a:r>
              <a:rPr lang="en-US" dirty="0" smtClean="0"/>
              <a:t>score, and Child-Pugh score in predicting the risk of 28-day</a:t>
            </a:r>
          </a:p>
          <a:p>
            <a:r>
              <a:rPr lang="en-US" dirty="0" smtClean="0"/>
              <a:t>and 90-day mortality</a:t>
            </a:r>
          </a:p>
          <a:p>
            <a:endParaRPr lang="en-US" dirty="0" smtClean="0"/>
          </a:p>
          <a:p>
            <a:r>
              <a:rPr lang="en-US" dirty="0" smtClean="0"/>
              <a:t>ACLF grades (based on the</a:t>
            </a:r>
          </a:p>
          <a:p>
            <a:r>
              <a:rPr lang="en-US" dirty="0" smtClean="0"/>
              <a:t>number of organ failures) enable </a:t>
            </a:r>
            <a:r>
              <a:rPr lang="en-US" dirty="0" err="1" smtClean="0"/>
              <a:t>categorisation</a:t>
            </a:r>
            <a:r>
              <a:rPr lang="en-US" dirty="0" smtClean="0"/>
              <a:t> of patients</a:t>
            </a:r>
          </a:p>
          <a:p>
            <a:r>
              <a:rPr lang="en-US" dirty="0" smtClean="0"/>
              <a:t>with a wide range of 28-day and 3-month mortality risks. In</a:t>
            </a:r>
          </a:p>
          <a:p>
            <a:r>
              <a:rPr lang="en-US" dirty="0" smtClean="0"/>
              <a:t>order to develop a prognostic score specifically for patients</a:t>
            </a:r>
          </a:p>
          <a:p>
            <a:r>
              <a:rPr lang="en-US" dirty="0" smtClean="0"/>
              <a:t>with ACLF, the CLIF-C ACLF score was developed using data</a:t>
            </a:r>
          </a:p>
          <a:p>
            <a:r>
              <a:rPr lang="en-US" dirty="0" smtClean="0"/>
              <a:t>from the CANONIC study;2</a:t>
            </a:r>
          </a:p>
          <a:p>
            <a:endParaRPr lang="en-US" dirty="0" smtClean="0"/>
          </a:p>
          <a:p>
            <a:r>
              <a:rPr lang="en-US" dirty="0" smtClean="0"/>
              <a:t>The C indices of the CLIF-C ACLF score for 28-day and 90-day mortality (0.76 and 0.73, respectively) were significantly better than those of the MELD score (0.69 and 0.66, respectively; p &lt;0.001 each), MELD-Na score (0.68, 0.66; p &lt;0.001 each) and Child-Pugh score (0.67 and 0.66, respectively; p &lt;0.001)</a:t>
            </a:r>
          </a:p>
          <a:p>
            <a:endParaRPr lang="en-US" dirty="0" smtClean="0"/>
          </a:p>
          <a:p>
            <a:endParaRPr lang="en-US" dirty="0" smtClean="0"/>
          </a:p>
          <a:p>
            <a:r>
              <a:rPr lang="en-US" dirty="0" smtClean="0"/>
              <a:t>In patients with acutely decompensated cirrhosis and no</a:t>
            </a:r>
          </a:p>
          <a:p>
            <a:r>
              <a:rPr lang="en-US" dirty="0" smtClean="0"/>
              <a:t>ACLF, the CLIF-C AD score provides more accurate</a:t>
            </a:r>
          </a:p>
          <a:p>
            <a:r>
              <a:rPr lang="en-US" dirty="0" smtClean="0"/>
              <a:t>prognostic information than the MELD score, MELD-Na</a:t>
            </a:r>
          </a:p>
          <a:p>
            <a:r>
              <a:rPr lang="en-US" dirty="0" smtClean="0"/>
              <a:t>score, and the Child-Pugh score in predicting the risk of</a:t>
            </a:r>
          </a:p>
          <a:p>
            <a:r>
              <a:rPr lang="en-US" dirty="0" smtClean="0"/>
              <a:t>90-day, 180-day and 365-day mortality (</a:t>
            </a:r>
            <a:r>
              <a:rPr lang="en-US" dirty="0" err="1" smtClean="0"/>
              <a:t>LoE</a:t>
            </a:r>
            <a:r>
              <a:rPr lang="en-US" dirty="0" smtClean="0"/>
              <a:t> 2,</a:t>
            </a:r>
          </a:p>
          <a:p>
            <a:r>
              <a:rPr lang="en-US" dirty="0" smtClean="0"/>
              <a:t>consensus).</a:t>
            </a:r>
          </a:p>
          <a:p>
            <a:r>
              <a:rPr lang="en-US" dirty="0" smtClean="0"/>
              <a:t> CLIF-C AD score, MELD score and MELD-Na score have</a:t>
            </a:r>
          </a:p>
          <a:p>
            <a:r>
              <a:rPr lang="en-US" dirty="0" smtClean="0"/>
              <a:t>similar ability to predict the occurrence of ACLF and all</a:t>
            </a:r>
          </a:p>
          <a:p>
            <a:r>
              <a:rPr lang="en-US" dirty="0" smtClean="0"/>
              <a:t>perform better than the Child-Pugh score</a:t>
            </a:r>
          </a:p>
          <a:p>
            <a:endParaRPr lang="en-US" dirty="0" smtClean="0"/>
          </a:p>
          <a:p>
            <a:endParaRPr lang="en-US" dirty="0" smtClean="0"/>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30</a:t>
            </a:fld>
            <a:endParaRPr lang="de-DE" dirty="0"/>
          </a:p>
        </p:txBody>
      </p:sp>
    </p:spTree>
    <p:extLst>
      <p:ext uri="{BB962C8B-B14F-4D97-AF65-F5344CB8AC3E}">
        <p14:creationId xmlns:p14="http://schemas.microsoft.com/office/powerpoint/2010/main" val="3883128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smtClean="0"/>
              <a:t>proven</a:t>
            </a:r>
            <a:r>
              <a:rPr lang="de-CH" dirty="0" smtClean="0"/>
              <a:t> </a:t>
            </a:r>
            <a:r>
              <a:rPr lang="de-CH" dirty="0" err="1" smtClean="0"/>
              <a:t>bacterial</a:t>
            </a:r>
            <a:r>
              <a:rPr lang="de-CH" baseline="0" dirty="0" smtClean="0"/>
              <a:t> </a:t>
            </a:r>
            <a:r>
              <a:rPr lang="de-CH" dirty="0" err="1" smtClean="0"/>
              <a:t>infection</a:t>
            </a:r>
            <a:endParaRPr lang="de-CH" dirty="0" smtClean="0"/>
          </a:p>
          <a:p>
            <a:r>
              <a:rPr lang="de-CH" dirty="0" err="1" smtClean="0"/>
              <a:t>alcohol-related</a:t>
            </a:r>
            <a:r>
              <a:rPr lang="de-CH" dirty="0" smtClean="0"/>
              <a:t> </a:t>
            </a:r>
            <a:r>
              <a:rPr lang="de-CH" dirty="0" err="1" smtClean="0"/>
              <a:t>hepatitis</a:t>
            </a:r>
            <a:endParaRPr lang="de-CH" dirty="0" smtClean="0"/>
          </a:p>
          <a:p>
            <a:r>
              <a:rPr lang="de-CH" dirty="0" smtClean="0"/>
              <a:t>gastrointestinal </a:t>
            </a:r>
            <a:r>
              <a:rPr lang="de-CH" dirty="0" err="1" smtClean="0"/>
              <a:t>haemorrhage</a:t>
            </a:r>
            <a:r>
              <a:rPr lang="de-CH" baseline="0" dirty="0" smtClean="0"/>
              <a:t> </a:t>
            </a:r>
            <a:r>
              <a:rPr lang="de-CH" dirty="0" err="1" smtClean="0"/>
              <a:t>with</a:t>
            </a:r>
            <a:r>
              <a:rPr lang="de-CH" dirty="0" smtClean="0"/>
              <a:t> </a:t>
            </a:r>
            <a:r>
              <a:rPr lang="de-CH" dirty="0" err="1" smtClean="0"/>
              <a:t>haemodynamic</a:t>
            </a:r>
            <a:r>
              <a:rPr lang="de-CH" dirty="0" smtClean="0"/>
              <a:t> </a:t>
            </a:r>
            <a:r>
              <a:rPr lang="de-CH" dirty="0" err="1" smtClean="0"/>
              <a:t>instability</a:t>
            </a:r>
            <a:endParaRPr lang="de-CH" dirty="0" smtClean="0"/>
          </a:p>
          <a:p>
            <a:r>
              <a:rPr lang="de-CH" dirty="0" err="1" smtClean="0"/>
              <a:t>flare</a:t>
            </a:r>
            <a:r>
              <a:rPr lang="de-CH" dirty="0" smtClean="0"/>
              <a:t> </a:t>
            </a:r>
            <a:r>
              <a:rPr lang="de-CH" dirty="0" err="1" smtClean="0"/>
              <a:t>of</a:t>
            </a:r>
            <a:r>
              <a:rPr lang="de-CH" dirty="0" smtClean="0"/>
              <a:t> HBV</a:t>
            </a:r>
            <a:r>
              <a:rPr lang="de-CH" baseline="0" dirty="0" smtClean="0"/>
              <a:t> </a:t>
            </a:r>
            <a:r>
              <a:rPr lang="de-CH" dirty="0" err="1" smtClean="0"/>
              <a:t>infection</a:t>
            </a:r>
            <a:endParaRPr lang="de-CH" dirty="0" smtClean="0"/>
          </a:p>
          <a:p>
            <a:r>
              <a:rPr lang="de-CH" b="1" dirty="0" err="1" smtClean="0"/>
              <a:t>hepatitis</a:t>
            </a:r>
            <a:r>
              <a:rPr lang="de-CH" b="1" dirty="0" smtClean="0"/>
              <a:t> E </a:t>
            </a:r>
            <a:r>
              <a:rPr lang="de-CH" b="1" dirty="0" err="1" smtClean="0"/>
              <a:t>virus</a:t>
            </a:r>
            <a:r>
              <a:rPr lang="de-CH" b="1" dirty="0" smtClean="0"/>
              <a:t> </a:t>
            </a:r>
            <a:r>
              <a:rPr lang="de-CH" b="1" dirty="0" err="1" smtClean="0"/>
              <a:t>infection</a:t>
            </a:r>
            <a:r>
              <a:rPr lang="de-CH" b="1" dirty="0" smtClean="0"/>
              <a:t> (</a:t>
            </a:r>
            <a:r>
              <a:rPr lang="de-CH" b="1" dirty="0" err="1" smtClean="0"/>
              <a:t>underestimated</a:t>
            </a:r>
            <a:r>
              <a:rPr lang="de-CH" b="1" dirty="0" smtClean="0"/>
              <a:t>)</a:t>
            </a:r>
          </a:p>
          <a:p>
            <a:r>
              <a:rPr lang="de-CH" dirty="0" err="1" smtClean="0"/>
              <a:t>recent</a:t>
            </a:r>
            <a:r>
              <a:rPr lang="de-CH" dirty="0" smtClean="0"/>
              <a:t> </a:t>
            </a:r>
            <a:r>
              <a:rPr lang="de-CH" dirty="0" err="1" smtClean="0"/>
              <a:t>use</a:t>
            </a:r>
            <a:r>
              <a:rPr lang="de-CH" dirty="0" smtClean="0"/>
              <a:t> </a:t>
            </a:r>
            <a:r>
              <a:rPr lang="de-CH" dirty="0" err="1" smtClean="0"/>
              <a:t>of</a:t>
            </a:r>
            <a:r>
              <a:rPr lang="de-CH" dirty="0" smtClean="0"/>
              <a:t> a </a:t>
            </a:r>
            <a:r>
              <a:rPr lang="de-CH" dirty="0" err="1" smtClean="0"/>
              <a:t>drug</a:t>
            </a:r>
            <a:r>
              <a:rPr lang="de-CH" baseline="0" dirty="0" smtClean="0"/>
              <a:t> </a:t>
            </a:r>
            <a:r>
              <a:rPr lang="de-CH" dirty="0" err="1" smtClean="0"/>
              <a:t>known</a:t>
            </a:r>
            <a:r>
              <a:rPr lang="de-CH" dirty="0" smtClean="0"/>
              <a:t> </a:t>
            </a:r>
            <a:r>
              <a:rPr lang="de-CH" dirty="0" err="1" smtClean="0"/>
              <a:t>to</a:t>
            </a:r>
            <a:r>
              <a:rPr lang="de-CH" dirty="0" smtClean="0"/>
              <a:t> </a:t>
            </a:r>
            <a:r>
              <a:rPr lang="de-CH" dirty="0" err="1" smtClean="0"/>
              <a:t>cause</a:t>
            </a:r>
            <a:r>
              <a:rPr lang="de-CH" dirty="0" smtClean="0"/>
              <a:t> </a:t>
            </a:r>
            <a:r>
              <a:rPr lang="de-CH" dirty="0" err="1" smtClean="0"/>
              <a:t>cerebral</a:t>
            </a:r>
            <a:r>
              <a:rPr lang="de-CH" dirty="0" smtClean="0"/>
              <a:t> </a:t>
            </a:r>
            <a:r>
              <a:rPr lang="de-CH" dirty="0" err="1" smtClean="0"/>
              <a:t>failure</a:t>
            </a:r>
            <a:endParaRPr lang="de-CH"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smtClean="0"/>
              <a:t>and </a:t>
            </a:r>
            <a:r>
              <a:rPr lang="de-CH" b="1" dirty="0" err="1" smtClean="0"/>
              <a:t>recent</a:t>
            </a:r>
            <a:r>
              <a:rPr lang="de-CH" b="1" dirty="0" smtClean="0"/>
              <a:t> </a:t>
            </a:r>
            <a:r>
              <a:rPr lang="de-CH" b="1" dirty="0" err="1" smtClean="0"/>
              <a:t>use</a:t>
            </a:r>
            <a:r>
              <a:rPr lang="de-CH" b="1" dirty="0" smtClean="0"/>
              <a:t> </a:t>
            </a:r>
            <a:r>
              <a:rPr lang="de-CH" b="1" dirty="0" err="1" smtClean="0"/>
              <a:t>of</a:t>
            </a:r>
            <a:r>
              <a:rPr lang="de-CH" b="1" dirty="0" smtClean="0"/>
              <a:t> a </a:t>
            </a:r>
            <a:r>
              <a:rPr lang="de-CH" b="1" dirty="0" err="1" smtClean="0"/>
              <a:t>drug</a:t>
            </a:r>
            <a:r>
              <a:rPr lang="de-CH" b="1" baseline="0" dirty="0" smtClean="0"/>
              <a:t> </a:t>
            </a:r>
            <a:r>
              <a:rPr lang="de-CH" b="1" dirty="0" err="1" smtClean="0"/>
              <a:t>known</a:t>
            </a:r>
            <a:r>
              <a:rPr lang="de-CH" b="1" dirty="0" smtClean="0"/>
              <a:t> </a:t>
            </a:r>
            <a:r>
              <a:rPr lang="de-CH" b="1" dirty="0" err="1" smtClean="0"/>
              <a:t>to</a:t>
            </a:r>
            <a:r>
              <a:rPr lang="de-CH" b="1" dirty="0" smtClean="0"/>
              <a:t> </a:t>
            </a:r>
            <a:r>
              <a:rPr lang="de-CH" b="1" dirty="0" err="1" smtClean="0"/>
              <a:t>cause</a:t>
            </a:r>
            <a:r>
              <a:rPr lang="de-CH" b="1" dirty="0" smtClean="0"/>
              <a:t> </a:t>
            </a:r>
            <a:r>
              <a:rPr lang="de-CH" b="1" dirty="0" err="1" smtClean="0"/>
              <a:t>kidney</a:t>
            </a:r>
            <a:r>
              <a:rPr lang="de-CH" b="1" dirty="0" smtClean="0"/>
              <a:t> </a:t>
            </a:r>
            <a:r>
              <a:rPr lang="de-CH" b="1" dirty="0" err="1" smtClean="0"/>
              <a:t>failure</a:t>
            </a:r>
            <a:r>
              <a:rPr lang="de-CH" b="1" dirty="0" smtClean="0"/>
              <a:t> (</a:t>
            </a:r>
            <a:r>
              <a:rPr lang="de-CH" b="1" dirty="0" err="1" smtClean="0"/>
              <a:t>underestimated</a:t>
            </a:r>
            <a:r>
              <a:rPr lang="de-CH" b="1" dirty="0" smtClean="0"/>
              <a:t>)</a:t>
            </a:r>
          </a:p>
        </p:txBody>
      </p:sp>
      <p:sp>
        <p:nvSpPr>
          <p:cNvPr id="4" name="Foliennummernplatzhalter 3"/>
          <p:cNvSpPr>
            <a:spLocks noGrp="1"/>
          </p:cNvSpPr>
          <p:nvPr>
            <p:ph type="sldNum" sz="quarter" idx="10"/>
          </p:nvPr>
        </p:nvSpPr>
        <p:spPr/>
        <p:txBody>
          <a:bodyPr/>
          <a:lstStyle/>
          <a:p>
            <a:fld id="{8A895C04-E291-F549-9F12-4CD1EACFC0CB}" type="slidenum">
              <a:rPr lang="de-DE" smtClean="0"/>
              <a:t>32</a:t>
            </a:fld>
            <a:endParaRPr lang="de-DE" dirty="0"/>
          </a:p>
        </p:txBody>
      </p:sp>
    </p:spTree>
    <p:extLst>
      <p:ext uri="{BB962C8B-B14F-4D97-AF65-F5344CB8AC3E}">
        <p14:creationId xmlns:p14="http://schemas.microsoft.com/office/powerpoint/2010/main" val="3775910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35</a:t>
            </a:fld>
            <a:endParaRPr lang="de-DE" dirty="0"/>
          </a:p>
        </p:txBody>
      </p:sp>
    </p:spTree>
    <p:extLst>
      <p:ext uri="{BB962C8B-B14F-4D97-AF65-F5344CB8AC3E}">
        <p14:creationId xmlns:p14="http://schemas.microsoft.com/office/powerpoint/2010/main" val="234379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Currently, both terms “</a:t>
            </a:r>
            <a:r>
              <a:rPr lang="en-US" dirty="0" err="1" smtClean="0"/>
              <a:t>cACLD</a:t>
            </a:r>
            <a:r>
              <a:rPr lang="en-US" dirty="0" smtClean="0"/>
              <a:t>” and “compensated cirrhosis” are acceptable, but not interchangeable.</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3</a:t>
            </a:fld>
            <a:endParaRPr lang="de-DE" dirty="0"/>
          </a:p>
        </p:txBody>
      </p:sp>
    </p:spTree>
    <p:extLst>
      <p:ext uri="{BB962C8B-B14F-4D97-AF65-F5344CB8AC3E}">
        <p14:creationId xmlns:p14="http://schemas.microsoft.com/office/powerpoint/2010/main" val="3502621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Nucleos</a:t>
            </a:r>
            <a:r>
              <a:rPr lang="en-US" dirty="0" smtClean="0"/>
              <a:t>(t)ide analogues </a:t>
            </a:r>
            <a:endParaRPr lang="de-CH" dirty="0" smtClean="0"/>
          </a:p>
          <a:p>
            <a:endParaRPr lang="de-CH" dirty="0" smtClean="0"/>
          </a:p>
          <a:p>
            <a:r>
              <a:rPr lang="de-CH" dirty="0" smtClean="0"/>
              <a:t>and a</a:t>
            </a:r>
            <a:r>
              <a:rPr lang="de-CH" baseline="0" dirty="0" smtClean="0"/>
              <a:t> </a:t>
            </a:r>
            <a:r>
              <a:rPr lang="de-CH" dirty="0" err="1" smtClean="0"/>
              <a:t>randomised-controlled</a:t>
            </a:r>
            <a:r>
              <a:rPr lang="de-CH" dirty="0" smtClean="0"/>
              <a:t> </a:t>
            </a:r>
            <a:r>
              <a:rPr lang="de-CH" dirty="0" err="1" smtClean="0"/>
              <a:t>trial</a:t>
            </a:r>
            <a:r>
              <a:rPr lang="de-CH" dirty="0" smtClean="0"/>
              <a:t> </a:t>
            </a:r>
            <a:r>
              <a:rPr lang="de-CH" dirty="0" err="1" smtClean="0"/>
              <a:t>reported</a:t>
            </a:r>
            <a:r>
              <a:rPr lang="de-CH" dirty="0" smtClean="0"/>
              <a:t> </a:t>
            </a:r>
            <a:r>
              <a:rPr lang="de-CH" dirty="0" err="1" smtClean="0"/>
              <a:t>no</a:t>
            </a:r>
            <a:r>
              <a:rPr lang="de-CH" dirty="0" smtClean="0"/>
              <a:t> </a:t>
            </a:r>
            <a:r>
              <a:rPr lang="de-CH" dirty="0" err="1" smtClean="0"/>
              <a:t>survival</a:t>
            </a:r>
            <a:r>
              <a:rPr lang="de-CH" dirty="0" smtClean="0"/>
              <a:t> </a:t>
            </a:r>
            <a:r>
              <a:rPr lang="de-CH" dirty="0" err="1" smtClean="0"/>
              <a:t>differences</a:t>
            </a:r>
            <a:r>
              <a:rPr lang="de-CH" baseline="0" dirty="0" smtClean="0"/>
              <a:t> </a:t>
            </a:r>
            <a:r>
              <a:rPr lang="de-CH" dirty="0" err="1" smtClean="0"/>
              <a:t>between</a:t>
            </a:r>
            <a:r>
              <a:rPr lang="de-CH" dirty="0" smtClean="0"/>
              <a:t> </a:t>
            </a:r>
            <a:r>
              <a:rPr lang="de-CH" dirty="0" err="1" smtClean="0"/>
              <a:t>entecavir</a:t>
            </a:r>
            <a:r>
              <a:rPr lang="de-CH" dirty="0" smtClean="0"/>
              <a:t>-, </a:t>
            </a:r>
            <a:r>
              <a:rPr lang="de-CH" dirty="0" err="1" smtClean="0"/>
              <a:t>tenofovir</a:t>
            </a:r>
            <a:r>
              <a:rPr lang="de-CH" dirty="0" smtClean="0"/>
              <a:t> </a:t>
            </a:r>
            <a:r>
              <a:rPr lang="de-CH" dirty="0" err="1" smtClean="0"/>
              <a:t>disoproxil</a:t>
            </a:r>
            <a:r>
              <a:rPr lang="de-CH" dirty="0" smtClean="0"/>
              <a:t> </a:t>
            </a:r>
            <a:r>
              <a:rPr lang="de-CH" dirty="0" err="1" smtClean="0"/>
              <a:t>fumarate</a:t>
            </a:r>
            <a:r>
              <a:rPr lang="de-CH" dirty="0" smtClean="0"/>
              <a:t>-, </a:t>
            </a:r>
            <a:r>
              <a:rPr lang="de-CH" dirty="0" err="1" smtClean="0"/>
              <a:t>tenofoviralafenamide</a:t>
            </a:r>
            <a:r>
              <a:rPr lang="de-CH" dirty="0" smtClean="0"/>
              <a:t>-</a:t>
            </a:r>
            <a:r>
              <a:rPr lang="de-CH" baseline="0" dirty="0" smtClean="0"/>
              <a:t> </a:t>
            </a:r>
            <a:r>
              <a:rPr lang="de-CH" dirty="0" err="1" smtClean="0"/>
              <a:t>treated</a:t>
            </a:r>
            <a:r>
              <a:rPr lang="de-CH" dirty="0" smtClean="0"/>
              <a:t> </a:t>
            </a:r>
            <a:r>
              <a:rPr lang="de-CH" dirty="0" err="1" smtClean="0"/>
              <a:t>patients</a:t>
            </a:r>
            <a:r>
              <a:rPr lang="de-CH" dirty="0" smtClean="0"/>
              <a:t>.</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36</a:t>
            </a:fld>
            <a:endParaRPr lang="de-DE" dirty="0"/>
          </a:p>
        </p:txBody>
      </p:sp>
    </p:spTree>
    <p:extLst>
      <p:ext uri="{BB962C8B-B14F-4D97-AF65-F5344CB8AC3E}">
        <p14:creationId xmlns:p14="http://schemas.microsoft.com/office/powerpoint/2010/main" val="1792004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When considering treatment with corticosteroids,</a:t>
            </a:r>
            <a:r>
              <a:rPr lang="en-US" baseline="0" dirty="0" smtClean="0"/>
              <a:t> </a:t>
            </a:r>
            <a:r>
              <a:rPr lang="en-US" dirty="0" smtClean="0"/>
              <a:t>histological assessment is warranted to verify</a:t>
            </a:r>
          </a:p>
          <a:p>
            <a:r>
              <a:rPr lang="en-US" dirty="0" smtClean="0"/>
              <a:t>AIH with active inflammation.77,78 Histology is also important</a:t>
            </a:r>
            <a:r>
              <a:rPr lang="en-US" baseline="0" dirty="0" smtClean="0"/>
              <a:t> </a:t>
            </a:r>
            <a:r>
              <a:rPr lang="en-US" dirty="0" smtClean="0"/>
              <a:t>since a significant proportion of patients with AIH presenting</a:t>
            </a:r>
            <a:r>
              <a:rPr lang="en-US" baseline="0" dirty="0" smtClean="0"/>
              <a:t> </a:t>
            </a:r>
            <a:r>
              <a:rPr lang="en-US" dirty="0" smtClean="0"/>
              <a:t>with ACLF (AIH-ACLF) can be seronegative.</a:t>
            </a:r>
          </a:p>
          <a:p>
            <a:endParaRPr lang="en-US" dirty="0" smtClean="0"/>
          </a:p>
          <a:p>
            <a:r>
              <a:rPr lang="en-US" dirty="0" smtClean="0"/>
              <a:t>Two</a:t>
            </a:r>
            <a:r>
              <a:rPr lang="en-US" baseline="0" dirty="0" smtClean="0"/>
              <a:t> studies. Ref 81 82</a:t>
            </a:r>
          </a:p>
          <a:p>
            <a:r>
              <a:rPr lang="en-US" dirty="0" err="1" smtClean="0"/>
              <a:t>Ninetyday</a:t>
            </a:r>
            <a:endParaRPr lang="en-US" dirty="0" smtClean="0"/>
          </a:p>
          <a:p>
            <a:r>
              <a:rPr lang="en-US" dirty="0" smtClean="0"/>
              <a:t>survival was higher among patients who received corticosteroid</a:t>
            </a:r>
          </a:p>
          <a:p>
            <a:r>
              <a:rPr lang="en-US" dirty="0" smtClean="0"/>
              <a:t>treatment than among those who were not</a:t>
            </a:r>
          </a:p>
          <a:p>
            <a:r>
              <a:rPr lang="en-US" dirty="0" smtClean="0"/>
              <a:t>receiving corticosteroids and did not have baseline sepsis</a:t>
            </a:r>
          </a:p>
          <a:p>
            <a:r>
              <a:rPr lang="en-US" dirty="0" smtClean="0"/>
              <a:t>(75% vs. 48%, respectively; p = 0.02). The median length of</a:t>
            </a:r>
          </a:p>
          <a:p>
            <a:r>
              <a:rPr lang="en-US" dirty="0" smtClean="0"/>
              <a:t>ICU stay in the corticosteroid group was also significantly</a:t>
            </a:r>
          </a:p>
          <a:p>
            <a:r>
              <a:rPr lang="en-US" dirty="0" smtClean="0"/>
              <a:t>lower (1.5 vs. 4 days, p &lt;0.0001). Incidence of newly developed</a:t>
            </a:r>
          </a:p>
          <a:p>
            <a:r>
              <a:rPr lang="en-US" dirty="0" smtClean="0"/>
              <a:t>sepsis was similar in both groups (p = 0.32). However,</a:t>
            </a:r>
          </a:p>
          <a:p>
            <a:r>
              <a:rPr lang="en-US" dirty="0" smtClean="0"/>
              <a:t>in this study, a large proportion of patients (66%) were not</a:t>
            </a:r>
          </a:p>
          <a:p>
            <a:r>
              <a:rPr lang="en-US" dirty="0" smtClean="0"/>
              <a:t>eligible for corticosteroid therapy at baseline due to active</a:t>
            </a:r>
            <a:r>
              <a:rPr lang="en-US" baseline="0" dirty="0" smtClean="0"/>
              <a:t> infection</a:t>
            </a:r>
          </a:p>
          <a:p>
            <a:endParaRPr lang="en-US" baseline="0" dirty="0" smtClean="0"/>
          </a:p>
          <a:p>
            <a:endParaRPr lang="en-US" baseline="0" dirty="0" smtClean="0"/>
          </a:p>
          <a:p>
            <a:r>
              <a:rPr lang="en-US" dirty="0" smtClean="0"/>
              <a:t>high frequency of infections</a:t>
            </a:r>
          </a:p>
          <a:p>
            <a:r>
              <a:rPr lang="en-US" dirty="0" smtClean="0"/>
              <a:t>(41.3%) was reported among patients receiving corticosteroids</a:t>
            </a:r>
          </a:p>
          <a:p>
            <a:r>
              <a:rPr lang="en-US" dirty="0" smtClean="0"/>
              <a:t>despite administration of prophylactic antibiotics.79</a:t>
            </a:r>
          </a:p>
          <a:p>
            <a:r>
              <a:rPr lang="en-US" dirty="0" smtClean="0"/>
              <a:t>Both studies found that a high MELD score (&gt;27 and &gt;24,</a:t>
            </a:r>
          </a:p>
          <a:p>
            <a:r>
              <a:rPr lang="en-US" dirty="0" smtClean="0"/>
              <a:t>respectively) was predictive of treatment failure, although a</a:t>
            </a:r>
          </a:p>
          <a:p>
            <a:r>
              <a:rPr lang="en-US" dirty="0" smtClean="0"/>
              <a:t>Child-Pugh score &gt;11 had superior predictive ability.82 These</a:t>
            </a:r>
          </a:p>
          <a:p>
            <a:r>
              <a:rPr lang="en-US" dirty="0" smtClean="0"/>
              <a:t>results potentially allow for early stratification of patients.</a:t>
            </a:r>
          </a:p>
          <a:p>
            <a:endParaRPr lang="en-US" dirty="0" smtClean="0"/>
          </a:p>
          <a:p>
            <a:endParaRPr lang="en-US" dirty="0" smtClean="0"/>
          </a:p>
          <a:p>
            <a:endParaRPr lang="en-US" dirty="0" smtClean="0"/>
          </a:p>
          <a:p>
            <a:r>
              <a:rPr lang="en-US" dirty="0" smtClean="0"/>
              <a:t>Cautious follow-up changes in different parameters, such as</a:t>
            </a:r>
          </a:p>
          <a:p>
            <a:r>
              <a:rPr lang="en-US" dirty="0" smtClean="0"/>
              <a:t>MELD, MELD-Na, UK model for end-stage liver</a:t>
            </a:r>
          </a:p>
          <a:p>
            <a:r>
              <a:rPr lang="en-US" dirty="0" smtClean="0"/>
              <a:t>disease scores, bilirubin or INR during high-dose</a:t>
            </a:r>
          </a:p>
          <a:p>
            <a:r>
              <a:rPr lang="en-US" dirty="0" smtClean="0"/>
              <a:t>corticosteroid treatment might identify responders who will</a:t>
            </a:r>
          </a:p>
          <a:p>
            <a:r>
              <a:rPr lang="en-US" dirty="0" smtClean="0"/>
              <a:t>not need liver transplant. Improvement in one of these parameters</a:t>
            </a:r>
          </a:p>
          <a:p>
            <a:r>
              <a:rPr lang="en-US" dirty="0" smtClean="0"/>
              <a:t>within 4-7 days of corticosteroid therapy was</a:t>
            </a:r>
          </a:p>
          <a:p>
            <a:r>
              <a:rPr lang="en-US" dirty="0" smtClean="0"/>
              <a:t>associated with higher rates of response to corticosteroids in</a:t>
            </a:r>
          </a:p>
          <a:p>
            <a:r>
              <a:rPr lang="en-US" dirty="0" smtClean="0"/>
              <a:t>various studies of patients with acute severe AIH.83–88</a:t>
            </a:r>
          </a:p>
          <a:p>
            <a:r>
              <a:rPr lang="en-US" dirty="0" smtClean="0"/>
              <a:t>Accordingly, expert opinion suggests if no improvement in</a:t>
            </a:r>
          </a:p>
          <a:p>
            <a:r>
              <a:rPr lang="en-US" dirty="0" smtClean="0"/>
              <a:t>bilirubin or MELD-Na score is observed after 7 days of</a:t>
            </a:r>
          </a:p>
          <a:p>
            <a:r>
              <a:rPr lang="en-US" dirty="0" smtClean="0"/>
              <a:t>corticosteroid therapy in patients with in acute severe hepatitis,</a:t>
            </a:r>
          </a:p>
          <a:p>
            <a:r>
              <a:rPr lang="en-US" dirty="0" smtClean="0"/>
              <a:t>continuing the therapy might be futile, and patients</a:t>
            </a:r>
          </a:p>
          <a:p>
            <a:r>
              <a:rPr lang="en-US" dirty="0" smtClean="0"/>
              <a:t>should be assessed for liver transplantation due to high risk</a:t>
            </a:r>
          </a:p>
          <a:p>
            <a:r>
              <a:rPr lang="en-US" dirty="0" smtClean="0"/>
              <a:t>of progressing to ALF.89</a:t>
            </a:r>
          </a:p>
          <a:p>
            <a:endParaRPr lang="en-US" dirty="0" smtClean="0"/>
          </a:p>
        </p:txBody>
      </p:sp>
      <p:sp>
        <p:nvSpPr>
          <p:cNvPr id="4" name="Foliennummernplatzhalter 3"/>
          <p:cNvSpPr>
            <a:spLocks noGrp="1"/>
          </p:cNvSpPr>
          <p:nvPr>
            <p:ph type="sldNum" sz="quarter" idx="10"/>
          </p:nvPr>
        </p:nvSpPr>
        <p:spPr/>
        <p:txBody>
          <a:bodyPr/>
          <a:lstStyle/>
          <a:p>
            <a:fld id="{8A895C04-E291-F549-9F12-4CD1EACFC0CB}" type="slidenum">
              <a:rPr lang="de-DE" smtClean="0"/>
              <a:t>37</a:t>
            </a:fld>
            <a:endParaRPr lang="de-DE" dirty="0"/>
          </a:p>
        </p:txBody>
      </p:sp>
    </p:spTree>
    <p:extLst>
      <p:ext uri="{BB962C8B-B14F-4D97-AF65-F5344CB8AC3E}">
        <p14:creationId xmlns:p14="http://schemas.microsoft.com/office/powerpoint/2010/main" val="4096258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 a single-</a:t>
            </a:r>
            <a:r>
              <a:rPr lang="en-US" dirty="0" err="1" smtClean="0"/>
              <a:t>centre</a:t>
            </a:r>
            <a:r>
              <a:rPr lang="en-US" dirty="0" smtClean="0"/>
              <a:t> cohort study, the prevalence of ACLF-2 or -3</a:t>
            </a:r>
          </a:p>
          <a:p>
            <a:r>
              <a:rPr lang="en-US" dirty="0" smtClean="0"/>
              <a:t>in patients with biopsy-proven severe alcohol-related hepatitis</a:t>
            </a:r>
          </a:p>
          <a:p>
            <a:r>
              <a:rPr lang="en-US" dirty="0" smtClean="0"/>
              <a:t>was 32%.88 The rates of response to corticosteroids were 42.6%</a:t>
            </a:r>
          </a:p>
          <a:p>
            <a:r>
              <a:rPr lang="en-US" dirty="0" smtClean="0"/>
              <a:t>for patients with ACLF-2 and 8.3% for those with ACLF-3</a:t>
            </a:r>
          </a:p>
          <a:p>
            <a:r>
              <a:rPr lang="en-US" dirty="0" smtClean="0"/>
              <a:t>compared to 76.6% and 52.2% for patients without ACLF and</a:t>
            </a:r>
          </a:p>
          <a:p>
            <a:r>
              <a:rPr lang="en-US" dirty="0" smtClean="0"/>
              <a:t>those with ACLF-1 respectively.</a:t>
            </a:r>
          </a:p>
          <a:p>
            <a:endParaRPr lang="en-US" dirty="0" smtClean="0"/>
          </a:p>
          <a:p>
            <a:r>
              <a:rPr lang="en-US" dirty="0" smtClean="0"/>
              <a:t>In a sub-analysis of the </a:t>
            </a:r>
            <a:r>
              <a:rPr lang="en-US" dirty="0" err="1" smtClean="0"/>
              <a:t>randomised</a:t>
            </a:r>
            <a:r>
              <a:rPr lang="en-US" dirty="0" smtClean="0"/>
              <a:t> placebo-controlled</a:t>
            </a:r>
          </a:p>
          <a:p>
            <a:r>
              <a:rPr lang="en-US" dirty="0" smtClean="0"/>
              <a:t>STOPAH trial, a Lille response was observed in 37.5% of patients</a:t>
            </a:r>
          </a:p>
          <a:p>
            <a:r>
              <a:rPr lang="en-US" dirty="0" smtClean="0"/>
              <a:t>with severe ACLF (i.e., ACLF-2 or ACLF-3) receiving</a:t>
            </a:r>
          </a:p>
          <a:p>
            <a:r>
              <a:rPr lang="en-US" dirty="0" smtClean="0"/>
              <a:t>corticosteroids compared to 33% of those receiving placebo(a</a:t>
            </a:r>
          </a:p>
          <a:p>
            <a:r>
              <a:rPr lang="en-US" dirty="0" smtClean="0"/>
              <a:t>non-significant difference).90</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39</a:t>
            </a:fld>
            <a:endParaRPr lang="de-DE" dirty="0"/>
          </a:p>
        </p:txBody>
      </p:sp>
    </p:spTree>
    <p:extLst>
      <p:ext uri="{BB962C8B-B14F-4D97-AF65-F5344CB8AC3E}">
        <p14:creationId xmlns:p14="http://schemas.microsoft.com/office/powerpoint/2010/main" val="1633953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40</a:t>
            </a:fld>
            <a:endParaRPr lang="de-DE" dirty="0"/>
          </a:p>
        </p:txBody>
      </p:sp>
    </p:spTree>
    <p:extLst>
      <p:ext uri="{BB962C8B-B14F-4D97-AF65-F5344CB8AC3E}">
        <p14:creationId xmlns:p14="http://schemas.microsoft.com/office/powerpoint/2010/main" val="1245651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ACLF</a:t>
            </a:r>
          </a:p>
          <a:p>
            <a:r>
              <a:rPr lang="en-US" dirty="0" smtClean="0"/>
              <a:t>almost doubles the risk of </a:t>
            </a:r>
            <a:r>
              <a:rPr lang="en-US" dirty="0" err="1" smtClean="0"/>
              <a:t>rebleeding</a:t>
            </a:r>
            <a:r>
              <a:rPr lang="en-US" dirty="0" smtClean="0"/>
              <a:t>, providing an easy</a:t>
            </a:r>
          </a:p>
          <a:p>
            <a:r>
              <a:rPr lang="en-US" dirty="0" smtClean="0"/>
              <a:t>identification criterion for patients with </a:t>
            </a:r>
            <a:r>
              <a:rPr lang="en-US" dirty="0" err="1" smtClean="0"/>
              <a:t>rebleeding</a:t>
            </a:r>
            <a:r>
              <a:rPr lang="en-US" dirty="0" smtClean="0"/>
              <a:t> risk</a:t>
            </a:r>
          </a:p>
          <a:p>
            <a:endParaRPr lang="en-US" dirty="0" smtClean="0"/>
          </a:p>
          <a:p>
            <a:r>
              <a:rPr lang="en-US" dirty="0" smtClean="0"/>
              <a:t>The </a:t>
            </a:r>
            <a:r>
              <a:rPr lang="en-US" dirty="0" err="1" smtClean="0"/>
              <a:t>Baveno</a:t>
            </a:r>
            <a:r>
              <a:rPr lang="en-US" dirty="0" smtClean="0"/>
              <a:t> Consensus conferences</a:t>
            </a:r>
          </a:p>
          <a:p>
            <a:r>
              <a:rPr lang="en-US" dirty="0" smtClean="0"/>
              <a:t>have recommended the use of pre-emptive TIPS placed within</a:t>
            </a:r>
          </a:p>
          <a:p>
            <a:r>
              <a:rPr lang="en-US" dirty="0" smtClean="0"/>
              <a:t>24-72 hours in patients with Child-Pugh class B (&gt;7) cirrhosis</a:t>
            </a:r>
          </a:p>
          <a:p>
            <a:r>
              <a:rPr lang="en-US" dirty="0" smtClean="0"/>
              <a:t>and active bleeding at endoscopy despite being on vasoactive</a:t>
            </a:r>
          </a:p>
          <a:p>
            <a:r>
              <a:rPr lang="en-US" dirty="0" smtClean="0"/>
              <a:t>drugs, and in patients with Child-Pugh class C (&lt;14 points)</a:t>
            </a:r>
          </a:p>
          <a:p>
            <a:r>
              <a:rPr lang="en-US" dirty="0" smtClean="0"/>
              <a:t>cirrhosis,102,103 since it improves outcomes</a:t>
            </a:r>
          </a:p>
          <a:p>
            <a:endParaRPr lang="en-US" dirty="0" smtClean="0"/>
          </a:p>
          <a:p>
            <a:r>
              <a:rPr lang="en-US" dirty="0" smtClean="0"/>
              <a:t>This condition frequently meets the criteria of ACLF</a:t>
            </a:r>
          </a:p>
          <a:p>
            <a:endParaRPr lang="en-US" dirty="0" smtClean="0"/>
          </a:p>
          <a:p>
            <a:r>
              <a:rPr lang="en-US" dirty="0" smtClean="0"/>
              <a:t>Therefore, and considering the marked impact of preemptive</a:t>
            </a:r>
          </a:p>
          <a:p>
            <a:r>
              <a:rPr lang="en-US" dirty="0" smtClean="0"/>
              <a:t>TIPS on </a:t>
            </a:r>
            <a:r>
              <a:rPr lang="en-US" dirty="0" err="1" smtClean="0"/>
              <a:t>rebleeding</a:t>
            </a:r>
            <a:r>
              <a:rPr lang="en-US" dirty="0" smtClean="0"/>
              <a:t> and most importantly short-term</a:t>
            </a:r>
          </a:p>
          <a:p>
            <a:r>
              <a:rPr lang="en-US" dirty="0" smtClean="0"/>
              <a:t>mortality, this therapeutic tool should be considered in the</a:t>
            </a:r>
          </a:p>
          <a:p>
            <a:r>
              <a:rPr lang="en-US" dirty="0" smtClean="0"/>
              <a:t>management of patients with ACLF and AVH, even in patients</a:t>
            </a:r>
          </a:p>
          <a:p>
            <a:r>
              <a:rPr lang="en-US" dirty="0" smtClean="0"/>
              <a:t>with bilirubin higher than 5 mg/dl.98,99</a:t>
            </a:r>
          </a:p>
          <a:p>
            <a:endParaRPr lang="en-US" dirty="0" smtClean="0"/>
          </a:p>
          <a:p>
            <a:r>
              <a:rPr lang="en-US" dirty="0" smtClean="0"/>
              <a:t>The consequence would</a:t>
            </a:r>
          </a:p>
          <a:p>
            <a:r>
              <a:rPr lang="en-US" dirty="0" smtClean="0"/>
              <a:t>be to transfer the affected patients to hospitals with access to</a:t>
            </a:r>
          </a:p>
          <a:p>
            <a:r>
              <a:rPr lang="en-US" dirty="0" smtClean="0"/>
              <a:t>TIPS, thereby potentially reducing their mortality rate by 75%.98</a:t>
            </a:r>
          </a:p>
          <a:p>
            <a:endParaRPr lang="en-US" dirty="0" smtClean="0"/>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41</a:t>
            </a:fld>
            <a:endParaRPr lang="de-DE" dirty="0"/>
          </a:p>
        </p:txBody>
      </p:sp>
    </p:spTree>
    <p:extLst>
      <p:ext uri="{BB962C8B-B14F-4D97-AF65-F5344CB8AC3E}">
        <p14:creationId xmlns:p14="http://schemas.microsoft.com/office/powerpoint/2010/main" val="1678887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transfer the affected patients to hospitals with access to TIPS, thereby potentially reducing their mortality rate by 75%.98</a:t>
            </a:r>
          </a:p>
        </p:txBody>
      </p:sp>
      <p:sp>
        <p:nvSpPr>
          <p:cNvPr id="4" name="Foliennummernplatzhalter 3"/>
          <p:cNvSpPr>
            <a:spLocks noGrp="1"/>
          </p:cNvSpPr>
          <p:nvPr>
            <p:ph type="sldNum" sz="quarter" idx="10"/>
          </p:nvPr>
        </p:nvSpPr>
        <p:spPr/>
        <p:txBody>
          <a:bodyPr/>
          <a:lstStyle/>
          <a:p>
            <a:fld id="{8A895C04-E291-F549-9F12-4CD1EACFC0CB}" type="slidenum">
              <a:rPr lang="de-DE" smtClean="0"/>
              <a:t>42</a:t>
            </a:fld>
            <a:endParaRPr lang="de-DE" dirty="0"/>
          </a:p>
        </p:txBody>
      </p:sp>
    </p:spTree>
    <p:extLst>
      <p:ext uri="{BB962C8B-B14F-4D97-AF65-F5344CB8AC3E}">
        <p14:creationId xmlns:p14="http://schemas.microsoft.com/office/powerpoint/2010/main" val="1235931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Bacterial infections,</a:t>
            </a:r>
            <a:r>
              <a:rPr lang="en-US" baseline="0" dirty="0" smtClean="0"/>
              <a:t> </a:t>
            </a:r>
            <a:r>
              <a:rPr lang="en-US" dirty="0" smtClean="0"/>
              <a:t>especially with MDR and XDR organisms, are associated with</a:t>
            </a:r>
            <a:r>
              <a:rPr lang="en-US" baseline="0" dirty="0" smtClean="0"/>
              <a:t> </a:t>
            </a:r>
            <a:r>
              <a:rPr lang="en-US" dirty="0" smtClean="0"/>
              <a:t>the highest risk of ACLF development, accounting for almost</a:t>
            </a:r>
            <a:r>
              <a:rPr lang="en-US" baseline="0" dirty="0" smtClean="0"/>
              <a:t> </a:t>
            </a:r>
            <a:r>
              <a:rPr lang="en-US" dirty="0" smtClean="0"/>
              <a:t>half of ACLF cases globally. The risk is particularly high in those</a:t>
            </a:r>
            <a:r>
              <a:rPr lang="en-US" baseline="0" dirty="0" smtClean="0"/>
              <a:t> </a:t>
            </a:r>
            <a:r>
              <a:rPr lang="en-US" dirty="0" smtClean="0"/>
              <a:t>with ascites, hepatic encephalopathy, poor liver function, a high</a:t>
            </a:r>
            <a:r>
              <a:rPr lang="en-US" baseline="0" dirty="0" smtClean="0"/>
              <a:t> </a:t>
            </a:r>
            <a:r>
              <a:rPr lang="en-US" dirty="0" smtClean="0"/>
              <a:t>MELD score, and in whom empirical antibiotic treatment has</a:t>
            </a:r>
            <a:r>
              <a:rPr lang="en-US" baseline="0" dirty="0" smtClean="0"/>
              <a:t> f</a:t>
            </a:r>
            <a:r>
              <a:rPr lang="en-US" dirty="0" smtClean="0"/>
              <a:t>ailed.</a:t>
            </a:r>
          </a:p>
          <a:p>
            <a:endParaRPr lang="en-US" dirty="0" smtClean="0"/>
          </a:p>
          <a:p>
            <a:r>
              <a:rPr lang="en-US" dirty="0" smtClean="0"/>
              <a:t>The common infections that can</a:t>
            </a:r>
            <a:r>
              <a:rPr lang="en-US" baseline="0" dirty="0" smtClean="0"/>
              <a:t> </a:t>
            </a:r>
            <a:r>
              <a:rPr lang="en-US" dirty="0" smtClean="0"/>
              <a:t>trigger ACLF include SBP and pneumonia. Patients who</a:t>
            </a:r>
            <a:r>
              <a:rPr lang="en-US" baseline="0" dirty="0" smtClean="0"/>
              <a:t> </a:t>
            </a:r>
            <a:r>
              <a:rPr lang="en-US" dirty="0" smtClean="0"/>
              <a:t>develop ACLF following a bacterial infection have high case</a:t>
            </a:r>
            <a:r>
              <a:rPr lang="en-US" baseline="0" dirty="0" smtClean="0"/>
              <a:t> </a:t>
            </a:r>
            <a:r>
              <a:rPr lang="en-US" dirty="0" smtClean="0"/>
              <a:t>fatality rates and are frequently unable to clear the infection 116</a:t>
            </a:r>
          </a:p>
          <a:p>
            <a:endParaRPr lang="en-US" dirty="0" smtClean="0"/>
          </a:p>
          <a:p>
            <a:endParaRPr lang="en-US" dirty="0" smtClean="0"/>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43</a:t>
            </a:fld>
            <a:endParaRPr lang="de-DE" dirty="0"/>
          </a:p>
        </p:txBody>
      </p:sp>
    </p:spTree>
    <p:extLst>
      <p:ext uri="{BB962C8B-B14F-4D97-AF65-F5344CB8AC3E}">
        <p14:creationId xmlns:p14="http://schemas.microsoft.com/office/powerpoint/2010/main" val="1108384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 fact, bacterial infections may</a:t>
            </a:r>
          </a:p>
          <a:p>
            <a:r>
              <a:rPr lang="en-US" dirty="0" smtClean="0"/>
              <a:t>precipitate ACLF or develop during the course of ACLF. Bacterial</a:t>
            </a:r>
          </a:p>
          <a:p>
            <a:r>
              <a:rPr lang="en-US" dirty="0" smtClean="0"/>
              <a:t>infections can be detected in up to 44% of patients</a:t>
            </a:r>
          </a:p>
          <a:p>
            <a:r>
              <a:rPr lang="en-US" dirty="0" smtClean="0"/>
              <a:t>admitted to the hospital for acutely decompensated cirrhosis</a:t>
            </a:r>
          </a:p>
          <a:p>
            <a:r>
              <a:rPr lang="en-US" dirty="0" smtClean="0"/>
              <a:t>who then develop ACLF,3 and in one-third of those admitted to</a:t>
            </a:r>
          </a:p>
          <a:p>
            <a:r>
              <a:rPr lang="en-US" dirty="0" smtClean="0"/>
              <a:t>the hospital with a diagnosis of ACLF.117</a:t>
            </a:r>
          </a:p>
          <a:p>
            <a:endParaRPr lang="en-US" dirty="0" smtClean="0"/>
          </a:p>
          <a:p>
            <a:r>
              <a:rPr lang="en-US" dirty="0" smtClean="0"/>
              <a:t>Among the remaining</a:t>
            </a:r>
          </a:p>
          <a:p>
            <a:r>
              <a:rPr lang="en-US" dirty="0" smtClean="0"/>
              <a:t>patients with ACLF, approximately half develop bacterial infections</a:t>
            </a:r>
          </a:p>
          <a:p>
            <a:r>
              <a:rPr lang="en-US" dirty="0" smtClean="0"/>
              <a:t>within a follow-up period of 4 weeks.</a:t>
            </a:r>
          </a:p>
        </p:txBody>
      </p:sp>
      <p:sp>
        <p:nvSpPr>
          <p:cNvPr id="4" name="Foliennummernplatzhalter 3"/>
          <p:cNvSpPr>
            <a:spLocks noGrp="1"/>
          </p:cNvSpPr>
          <p:nvPr>
            <p:ph type="sldNum" sz="quarter" idx="10"/>
          </p:nvPr>
        </p:nvSpPr>
        <p:spPr/>
        <p:txBody>
          <a:bodyPr/>
          <a:lstStyle/>
          <a:p>
            <a:fld id="{8A895C04-E291-F549-9F12-4CD1EACFC0CB}" type="slidenum">
              <a:rPr lang="de-DE" smtClean="0"/>
              <a:t>44</a:t>
            </a:fld>
            <a:endParaRPr lang="de-DE" dirty="0"/>
          </a:p>
        </p:txBody>
      </p:sp>
    </p:spTree>
    <p:extLst>
      <p:ext uri="{BB962C8B-B14F-4D97-AF65-F5344CB8AC3E}">
        <p14:creationId xmlns:p14="http://schemas.microsoft.com/office/powerpoint/2010/main" val="249431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clinical course, the</a:t>
            </a:r>
          </a:p>
          <a:p>
            <a:r>
              <a:rPr lang="en-US" dirty="0" smtClean="0"/>
              <a:t>development of ACLF-2 or ACLF-3 at the final assessment</a:t>
            </a:r>
          </a:p>
          <a:p>
            <a:r>
              <a:rPr lang="en-US" dirty="0" smtClean="0"/>
              <a:t>and the probability of 90-day transplant-free survival are all</a:t>
            </a:r>
          </a:p>
          <a:p>
            <a:r>
              <a:rPr lang="en-US" dirty="0" smtClean="0"/>
              <a:t>worse in patients with ACLF and bacterial infection, either at</a:t>
            </a:r>
          </a:p>
          <a:p>
            <a:r>
              <a:rPr lang="en-US" dirty="0" smtClean="0"/>
              <a:t>diagnosis or during follow-up, than in those without a bacterial</a:t>
            </a:r>
          </a:p>
          <a:p>
            <a:r>
              <a:rPr lang="en-US" dirty="0" smtClean="0"/>
              <a:t>infection (45% vs. 70%, respectively).</a:t>
            </a:r>
          </a:p>
          <a:p>
            <a:endParaRPr lang="en-US" dirty="0" smtClean="0"/>
          </a:p>
          <a:p>
            <a:r>
              <a:rPr lang="en-US" dirty="0" smtClean="0"/>
              <a:t>Timeliness and adequacy of initial antibiotic</a:t>
            </a:r>
          </a:p>
          <a:p>
            <a:r>
              <a:rPr lang="en-US" dirty="0" smtClean="0"/>
              <a:t>strategies are associated with lower critical care requirements,</a:t>
            </a:r>
          </a:p>
          <a:p>
            <a:r>
              <a:rPr lang="en-US" dirty="0" smtClean="0"/>
              <a:t>better evolution of the syndrome in </a:t>
            </a:r>
            <a:r>
              <a:rPr lang="en-US" dirty="0" err="1" smtClean="0"/>
              <a:t>infectiontriggered</a:t>
            </a:r>
            <a:endParaRPr lang="en-US" dirty="0" smtClean="0"/>
          </a:p>
          <a:p>
            <a:r>
              <a:rPr lang="en-US" dirty="0" smtClean="0"/>
              <a:t>ACLF and lower 28- and 90-day mortality.117</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45</a:t>
            </a:fld>
            <a:endParaRPr lang="de-DE" dirty="0"/>
          </a:p>
        </p:txBody>
      </p:sp>
    </p:spTree>
    <p:extLst>
      <p:ext uri="{BB962C8B-B14F-4D97-AF65-F5344CB8AC3E}">
        <p14:creationId xmlns:p14="http://schemas.microsoft.com/office/powerpoint/2010/main" val="613804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Time to</a:t>
            </a:r>
            <a:r>
              <a:rPr lang="en-US" baseline="0" dirty="0" smtClean="0"/>
              <a:t> </a:t>
            </a:r>
            <a:r>
              <a:rPr lang="en-US" dirty="0" smtClean="0"/>
              <a:t>pathogen identification and associated sensitivities in clinical</a:t>
            </a:r>
          </a:p>
          <a:p>
            <a:r>
              <a:rPr lang="en-US" dirty="0" smtClean="0"/>
              <a:t>samples can take up to 5 days if only classical microbiological</a:t>
            </a:r>
          </a:p>
          <a:p>
            <a:r>
              <a:rPr lang="en-US" dirty="0" smtClean="0"/>
              <a:t>tests are used, resulting in prolonged exposure to</a:t>
            </a:r>
          </a:p>
          <a:p>
            <a:r>
              <a:rPr lang="en-US" dirty="0" smtClean="0"/>
              <a:t>broad-spectrum antibiotics. This delay affects the ability for</a:t>
            </a:r>
          </a:p>
          <a:p>
            <a:r>
              <a:rPr lang="en-US" dirty="0" smtClean="0"/>
              <a:t>physicians to promptly de-escalate to targeted anti-infective</a:t>
            </a:r>
          </a:p>
          <a:p>
            <a:r>
              <a:rPr lang="en-US" dirty="0" smtClean="0"/>
              <a:t>therapy and apply judicious antibiotic stewardship. The use</a:t>
            </a:r>
          </a:p>
          <a:p>
            <a:r>
              <a:rPr lang="en-US" dirty="0" smtClean="0"/>
              <a:t>of rapid microbiological techniques reduces this delay. Culture-</a:t>
            </a:r>
          </a:p>
          <a:p>
            <a:r>
              <a:rPr lang="en-US" dirty="0" smtClean="0"/>
              <a:t>and non-culture-based rapid techniques (MALDI-TOF</a:t>
            </a:r>
          </a:p>
          <a:p>
            <a:r>
              <a:rPr lang="en-US" dirty="0" smtClean="0"/>
              <a:t>MS [matrix-assisted laser desorption ionization-time of flight</a:t>
            </a:r>
          </a:p>
          <a:p>
            <a:endParaRPr lang="en-US" dirty="0" smtClean="0"/>
          </a:p>
          <a:p>
            <a:r>
              <a:rPr lang="en-US" dirty="0" smtClean="0"/>
              <a:t>mass spectrometry] and multiplex PCR among others) can</a:t>
            </a:r>
          </a:p>
          <a:p>
            <a:r>
              <a:rPr lang="en-US" dirty="0" smtClean="0"/>
              <a:t>be used to identify the pathogen(s) and define its antimicrobial</a:t>
            </a:r>
          </a:p>
          <a:p>
            <a:r>
              <a:rPr lang="en-US" dirty="0" smtClean="0"/>
              <a:t>susceptibility within 1 to 6 hours, thus facilitating</a:t>
            </a:r>
          </a:p>
          <a:p>
            <a:r>
              <a:rPr lang="en-US" dirty="0" smtClean="0"/>
              <a:t>rapid de-escalation.1</a:t>
            </a:r>
          </a:p>
          <a:p>
            <a:endParaRPr lang="en-US" dirty="0" smtClean="0"/>
          </a:p>
          <a:p>
            <a:r>
              <a:rPr lang="en-US" dirty="0" err="1" smtClean="0"/>
              <a:t>Optimisation</a:t>
            </a:r>
            <a:r>
              <a:rPr lang="en-US" dirty="0" smtClean="0"/>
              <a:t> of antibiotic dosing through prolonged infusions</a:t>
            </a:r>
          </a:p>
          <a:p>
            <a:r>
              <a:rPr lang="en-US" dirty="0" smtClean="0"/>
              <a:t>and reduction of the duration of total antibiotic therapy</a:t>
            </a:r>
          </a:p>
          <a:p>
            <a:r>
              <a:rPr lang="en-US" dirty="0" smtClean="0"/>
              <a:t>(up to 7 days for most infections)</a:t>
            </a:r>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46</a:t>
            </a:fld>
            <a:endParaRPr lang="de-DE" dirty="0"/>
          </a:p>
        </p:txBody>
      </p:sp>
    </p:spTree>
    <p:extLst>
      <p:ext uri="{BB962C8B-B14F-4D97-AF65-F5344CB8AC3E}">
        <p14:creationId xmlns:p14="http://schemas.microsoft.com/office/powerpoint/2010/main" val="429298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5</a:t>
            </a:fld>
            <a:endParaRPr lang="de-DE" dirty="0"/>
          </a:p>
        </p:txBody>
      </p:sp>
    </p:spTree>
    <p:extLst>
      <p:ext uri="{BB962C8B-B14F-4D97-AF65-F5344CB8AC3E}">
        <p14:creationId xmlns:p14="http://schemas.microsoft.com/office/powerpoint/2010/main" val="1127050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smtClean="0"/>
          </a:p>
          <a:p>
            <a:r>
              <a:rPr lang="en-US" dirty="0" smtClean="0"/>
              <a:t>In a prospective investigation that</a:t>
            </a:r>
          </a:p>
          <a:p>
            <a:r>
              <a:rPr lang="en-US" dirty="0" smtClean="0"/>
              <a:t>included 98 patients with biopsy-proven severe </a:t>
            </a:r>
            <a:r>
              <a:rPr lang="en-US" dirty="0" err="1" smtClean="0"/>
              <a:t>alcoholrelated</a:t>
            </a:r>
            <a:endParaRPr lang="en-US" dirty="0" smtClean="0"/>
          </a:p>
          <a:p>
            <a:r>
              <a:rPr lang="en-US" dirty="0" smtClean="0"/>
              <a:t>hepatitis, the incidence of invasive </a:t>
            </a:r>
            <a:r>
              <a:rPr lang="en-US" dirty="0" err="1" smtClean="0"/>
              <a:t>aspergillosis</a:t>
            </a:r>
            <a:r>
              <a:rPr lang="en-US" dirty="0" smtClean="0"/>
              <a:t> was</a:t>
            </a:r>
          </a:p>
          <a:p>
            <a:r>
              <a:rPr lang="en-US" dirty="0" smtClean="0"/>
              <a:t>16%. In this study, risk factors for acquisition of invasive</a:t>
            </a:r>
          </a:p>
          <a:p>
            <a:r>
              <a:rPr lang="en-US" dirty="0" err="1" smtClean="0"/>
              <a:t>aspergillosis</a:t>
            </a:r>
            <a:r>
              <a:rPr lang="en-US" dirty="0" smtClean="0"/>
              <a:t> were ICU admission and a baseline MELD score</a:t>
            </a:r>
          </a:p>
          <a:p>
            <a:r>
              <a:rPr lang="en-US" dirty="0" smtClean="0"/>
              <a:t>&gt;−24 points.128</a:t>
            </a:r>
          </a:p>
          <a:p>
            <a:endParaRPr lang="en-US" dirty="0" smtClean="0"/>
          </a:p>
          <a:p>
            <a:r>
              <a:rPr lang="en-US" dirty="0" smtClean="0"/>
              <a:t>Though much more infrequent than bacterial infections, the</a:t>
            </a:r>
          </a:p>
          <a:p>
            <a:r>
              <a:rPr lang="en-US" dirty="0" smtClean="0"/>
              <a:t>impact of invasive fungal infections on prognosis is huge, with</a:t>
            </a:r>
          </a:p>
          <a:p>
            <a:r>
              <a:rPr lang="en-US" dirty="0" smtClean="0"/>
              <a:t>28-day case fatality rates of 45-60% for invasive candidiasis</a:t>
            </a:r>
          </a:p>
          <a:p>
            <a:r>
              <a:rPr lang="en-US" dirty="0" smtClean="0"/>
              <a:t>and even higher for invasive aspergillosis.113 Moreover, invasive</a:t>
            </a:r>
          </a:p>
          <a:p>
            <a:r>
              <a:rPr lang="en-US" dirty="0" smtClean="0"/>
              <a:t>fungal infections are a major contraindication for liver</a:t>
            </a:r>
          </a:p>
          <a:p>
            <a:r>
              <a:rPr lang="en-US" dirty="0" smtClean="0"/>
              <a:t>transplantation and therefore a frequent cause of delisting.</a:t>
            </a:r>
          </a:p>
          <a:p>
            <a:endParaRPr lang="en-US" dirty="0" smtClean="0"/>
          </a:p>
          <a:p>
            <a:endParaRPr lang="en-US" dirty="0" smtClean="0"/>
          </a:p>
          <a:p>
            <a:r>
              <a:rPr lang="en-US" dirty="0" smtClean="0"/>
              <a:t>Current Surviving Sepsis guidelines recommend the empirical</a:t>
            </a:r>
          </a:p>
          <a:p>
            <a:r>
              <a:rPr lang="en-US" dirty="0" smtClean="0"/>
              <a:t>administration of antifungal therapy (mainly </a:t>
            </a:r>
            <a:r>
              <a:rPr lang="en-US" dirty="0" err="1" smtClean="0"/>
              <a:t>echinocandins</a:t>
            </a:r>
            <a:r>
              <a:rPr lang="en-US" dirty="0" smtClean="0"/>
              <a:t>)</a:t>
            </a:r>
          </a:p>
          <a:p>
            <a:r>
              <a:rPr lang="en-US" dirty="0" smtClean="0"/>
              <a:t>in patients with septic shock at risk of fungal infections.129</a:t>
            </a:r>
          </a:p>
          <a:p>
            <a:r>
              <a:rPr lang="en-US" dirty="0" smtClean="0"/>
              <a:t>Patients with ACLF and prolonged ICU stay fall into this population,</a:t>
            </a:r>
          </a:p>
          <a:p>
            <a:r>
              <a:rPr lang="en-US" dirty="0" smtClean="0"/>
              <a:t>especially if they are listed or in the process of being</a:t>
            </a:r>
          </a:p>
          <a:p>
            <a:r>
              <a:rPr lang="en-US" dirty="0" smtClean="0"/>
              <a:t>listed for liver transplantation. This empirical strategy should be</a:t>
            </a:r>
          </a:p>
          <a:p>
            <a:r>
              <a:rPr lang="en-US" dirty="0" smtClean="0"/>
              <a:t>followed by a rapid de-escalation if fungi are not identified. In</a:t>
            </a:r>
          </a:p>
          <a:p>
            <a:r>
              <a:rPr lang="en-US" dirty="0" smtClean="0"/>
              <a:t>that sense, two negative determinations of 1,3-b-D-glucan (an</a:t>
            </a:r>
          </a:p>
          <a:p>
            <a:r>
              <a:rPr lang="en-US" dirty="0" smtClean="0"/>
              <a:t>antigen present in the cell wall of many fungi including Candida)</a:t>
            </a:r>
          </a:p>
          <a:p>
            <a:r>
              <a:rPr lang="en-US" dirty="0" smtClean="0"/>
              <a:t>in blood samples can be used to safely discontinue antifungals.</a:t>
            </a:r>
          </a:p>
          <a:p>
            <a:r>
              <a:rPr lang="en-US" dirty="0" smtClean="0"/>
              <a:t>113,130 The prognostic impact of prompt initiation of</a:t>
            </a:r>
          </a:p>
          <a:p>
            <a:r>
              <a:rPr lang="en-US" dirty="0" smtClean="0"/>
              <a:t>empirical antifungal therapy in this setting deserves</a:t>
            </a:r>
          </a:p>
          <a:p>
            <a:r>
              <a:rPr lang="en-US" dirty="0" smtClean="0"/>
              <a:t>further investigation.</a:t>
            </a:r>
            <a:endParaRPr lang="de-CH" dirty="0" smtClean="0"/>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47</a:t>
            </a:fld>
            <a:endParaRPr lang="de-DE" dirty="0"/>
          </a:p>
        </p:txBody>
      </p:sp>
    </p:spTree>
    <p:extLst>
      <p:ext uri="{BB962C8B-B14F-4D97-AF65-F5344CB8AC3E}">
        <p14:creationId xmlns:p14="http://schemas.microsoft.com/office/powerpoint/2010/main" val="21891444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This empirical strategy should be</a:t>
            </a:r>
            <a:r>
              <a:rPr lang="en-US" baseline="0" dirty="0" smtClean="0"/>
              <a:t> </a:t>
            </a:r>
            <a:r>
              <a:rPr lang="en-US" dirty="0" smtClean="0"/>
              <a:t>followed by a rapid de-escalation if fungi are not identified. In</a:t>
            </a:r>
          </a:p>
          <a:p>
            <a:r>
              <a:rPr lang="en-US" dirty="0" smtClean="0"/>
              <a:t>that sense, two negative determinations of 1,3-b-D-glucan (an</a:t>
            </a:r>
          </a:p>
          <a:p>
            <a:r>
              <a:rPr lang="en-US" dirty="0" smtClean="0"/>
              <a:t>antigen present in the cell wall of many fungi including Candida)</a:t>
            </a:r>
          </a:p>
          <a:p>
            <a:r>
              <a:rPr lang="en-US" dirty="0" smtClean="0"/>
              <a:t>in blood samples can be used to safely discontinue antifungals.</a:t>
            </a:r>
          </a:p>
          <a:p>
            <a:r>
              <a:rPr lang="en-US" dirty="0" smtClean="0"/>
              <a:t>113,130 The prognostic impact of prompt initiation of</a:t>
            </a:r>
          </a:p>
          <a:p>
            <a:r>
              <a:rPr lang="en-US" dirty="0" smtClean="0"/>
              <a:t>empirical antifungal therapy in this setting deserves</a:t>
            </a:r>
          </a:p>
          <a:p>
            <a:r>
              <a:rPr lang="en-US" dirty="0" smtClean="0"/>
              <a:t>further investigation.</a:t>
            </a:r>
          </a:p>
          <a:p>
            <a:endParaRPr lang="en-US" dirty="0" smtClean="0"/>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48</a:t>
            </a:fld>
            <a:endParaRPr lang="de-DE" dirty="0"/>
          </a:p>
        </p:txBody>
      </p:sp>
    </p:spTree>
    <p:extLst>
      <p:ext uri="{BB962C8B-B14F-4D97-AF65-F5344CB8AC3E}">
        <p14:creationId xmlns:p14="http://schemas.microsoft.com/office/powerpoint/2010/main" val="2892210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first study is based on analysis of 349</a:t>
            </a:r>
          </a:p>
          <a:p>
            <a:r>
              <a:rPr lang="en-US" dirty="0" smtClean="0"/>
              <a:t>patients with cirrhosis and ACLF who were among patients of</a:t>
            </a:r>
          </a:p>
          <a:p>
            <a:r>
              <a:rPr lang="en-US" dirty="0" smtClean="0"/>
              <a:t>the CANONIC cohort. Of these 349 patients, 155 were already</a:t>
            </a:r>
          </a:p>
          <a:p>
            <a:r>
              <a:rPr lang="en-US" dirty="0" smtClean="0"/>
              <a:t>being treated with NSBBs before admission whereas the</a:t>
            </a:r>
          </a:p>
          <a:p>
            <a:r>
              <a:rPr lang="en-US" dirty="0" smtClean="0"/>
              <a:t>remaining 194 were not receiving the drug.169 The group on</a:t>
            </a:r>
          </a:p>
          <a:p>
            <a:r>
              <a:rPr lang="en-US" dirty="0" smtClean="0"/>
              <a:t>NSBBs had less severe ACLF on admission and their 28-day</a:t>
            </a:r>
          </a:p>
          <a:p>
            <a:r>
              <a:rPr lang="en-US" dirty="0" smtClean="0"/>
              <a:t>mortality was significantly lower.</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50</a:t>
            </a:fld>
            <a:endParaRPr lang="de-DE" dirty="0"/>
          </a:p>
        </p:txBody>
      </p:sp>
    </p:spTree>
    <p:extLst>
      <p:ext uri="{BB962C8B-B14F-4D97-AF65-F5344CB8AC3E}">
        <p14:creationId xmlns:p14="http://schemas.microsoft.com/office/powerpoint/2010/main" val="2733004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based on a retrospective study from 10 North American </a:t>
            </a:r>
            <a:r>
              <a:rPr lang="en-US" dirty="0" err="1" smtClean="0"/>
              <a:t>centres</a:t>
            </a:r>
            <a:r>
              <a:rPr lang="en-US" dirty="0" smtClean="0"/>
              <a:t>, the presence of </a:t>
            </a:r>
          </a:p>
          <a:p>
            <a:r>
              <a:rPr lang="en-US" dirty="0" smtClean="0"/>
              <a:t>•	portal vein thrombosis in patients with ACLF-3 was associated with a significant 1-year </a:t>
            </a:r>
            <a:r>
              <a:rPr lang="en-US" dirty="0" err="1" smtClean="0"/>
              <a:t>posttransplant</a:t>
            </a:r>
            <a:r>
              <a:rPr lang="en-US" dirty="0" smtClean="0"/>
              <a:t> survival reduction (57% vs. 92%).</a:t>
            </a:r>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53</a:t>
            </a:fld>
            <a:endParaRPr lang="de-DE" dirty="0"/>
          </a:p>
        </p:txBody>
      </p:sp>
    </p:spTree>
    <p:extLst>
      <p:ext uri="{BB962C8B-B14F-4D97-AF65-F5344CB8AC3E}">
        <p14:creationId xmlns:p14="http://schemas.microsoft.com/office/powerpoint/2010/main" val="3687871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Table S8 </a:t>
            </a:r>
            <a:r>
              <a:rPr lang="de-CH" dirty="0" err="1" smtClean="0"/>
              <a:t>summarize</a:t>
            </a:r>
            <a:r>
              <a:rPr lang="de-CH" dirty="0" smtClean="0"/>
              <a:t>!!!!!!!!</a:t>
            </a:r>
          </a:p>
          <a:p>
            <a:endParaRPr lang="de-CH"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Patients with ACLF requiring close monitoring or organ support (vasopressors, mechanical ventilation, or renal replacement therapy)</a:t>
            </a:r>
          </a:p>
          <a:p>
            <a:endParaRPr lang="de-CH"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Criteria for deciding admission to the ICU for patients with ACLF are similar to those applied in the population of patients without cirrhosis </a:t>
            </a:r>
          </a:p>
        </p:txBody>
      </p:sp>
      <p:sp>
        <p:nvSpPr>
          <p:cNvPr id="4" name="Foliennummernplatzhalter 3"/>
          <p:cNvSpPr>
            <a:spLocks noGrp="1"/>
          </p:cNvSpPr>
          <p:nvPr>
            <p:ph type="sldNum" sz="quarter" idx="10"/>
          </p:nvPr>
        </p:nvSpPr>
        <p:spPr/>
        <p:txBody>
          <a:bodyPr/>
          <a:lstStyle/>
          <a:p>
            <a:fld id="{8A895C04-E291-F549-9F12-4CD1EACFC0CB}" type="slidenum">
              <a:rPr lang="de-DE" smtClean="0"/>
              <a:t>54</a:t>
            </a:fld>
            <a:endParaRPr lang="de-DE" dirty="0"/>
          </a:p>
        </p:txBody>
      </p:sp>
    </p:spTree>
    <p:extLst>
      <p:ext uri="{BB962C8B-B14F-4D97-AF65-F5344CB8AC3E}">
        <p14:creationId xmlns:p14="http://schemas.microsoft.com/office/powerpoint/2010/main" val="39057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Slide</a:t>
            </a:r>
            <a:r>
              <a:rPr lang="de-CH" baseline="0" dirty="0" smtClean="0"/>
              <a:t> </a:t>
            </a:r>
            <a:r>
              <a:rPr lang="de-CH" baseline="0" dirty="0" err="1" smtClean="0"/>
              <a:t>Hepa</a:t>
            </a:r>
            <a:r>
              <a:rPr lang="de-CH" baseline="0" dirty="0" smtClean="0"/>
              <a:t> </a:t>
            </a:r>
            <a:r>
              <a:rPr lang="de-CH" baseline="0" dirty="0" err="1" smtClean="0"/>
              <a:t>meeting</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55</a:t>
            </a:fld>
            <a:endParaRPr lang="de-DE" dirty="0"/>
          </a:p>
        </p:txBody>
      </p:sp>
    </p:spTree>
    <p:extLst>
      <p:ext uri="{BB962C8B-B14F-4D97-AF65-F5344CB8AC3E}">
        <p14:creationId xmlns:p14="http://schemas.microsoft.com/office/powerpoint/2010/main" val="42101757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a:t>
            </a:r>
            <a:r>
              <a:rPr lang="en-US" baseline="0" dirty="0" smtClean="0"/>
              <a:t> </a:t>
            </a:r>
            <a:r>
              <a:rPr lang="en-US" dirty="0" smtClean="0"/>
              <a:t>CANONIC study showed that</a:t>
            </a:r>
          </a:p>
          <a:p>
            <a:r>
              <a:rPr lang="en-US" dirty="0" smtClean="0"/>
              <a:t>Patients with ACLF 2-3 at day 3-7 who were transplanted early had a 6-month probability of</a:t>
            </a:r>
            <a:r>
              <a:rPr lang="en-US" baseline="0" dirty="0" smtClean="0"/>
              <a:t> </a:t>
            </a:r>
            <a:r>
              <a:rPr lang="en-US" dirty="0" smtClean="0"/>
              <a:t>survival of 80.9% compared to 10% in non-transplanted patients.</a:t>
            </a:r>
            <a:r>
              <a:rPr lang="en-US" baseline="0" dirty="0" smtClean="0"/>
              <a:t> </a:t>
            </a:r>
            <a:r>
              <a:rPr lang="en-US" dirty="0" smtClean="0"/>
              <a:t>64</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56</a:t>
            </a:fld>
            <a:endParaRPr lang="de-DE" dirty="0"/>
          </a:p>
        </p:txBody>
      </p:sp>
    </p:spTree>
    <p:extLst>
      <p:ext uri="{BB962C8B-B14F-4D97-AF65-F5344CB8AC3E}">
        <p14:creationId xmlns:p14="http://schemas.microsoft.com/office/powerpoint/2010/main" val="2128143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57</a:t>
            </a:fld>
            <a:endParaRPr lang="de-DE" dirty="0"/>
          </a:p>
        </p:txBody>
      </p:sp>
    </p:spTree>
    <p:extLst>
      <p:ext uri="{BB962C8B-B14F-4D97-AF65-F5344CB8AC3E}">
        <p14:creationId xmlns:p14="http://schemas.microsoft.com/office/powerpoint/2010/main" val="10850242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58</a:t>
            </a:fld>
            <a:endParaRPr lang="de-DE" dirty="0"/>
          </a:p>
        </p:txBody>
      </p:sp>
    </p:spTree>
    <p:extLst>
      <p:ext uri="{BB962C8B-B14F-4D97-AF65-F5344CB8AC3E}">
        <p14:creationId xmlns:p14="http://schemas.microsoft.com/office/powerpoint/2010/main" val="29390964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 large retrospective European study</a:t>
            </a:r>
          </a:p>
          <a:p>
            <a:endParaRPr lang="en-US" dirty="0" smtClean="0"/>
          </a:p>
          <a:p>
            <a:r>
              <a:rPr lang="en-US" dirty="0" smtClean="0"/>
              <a:t>were independently associated with post-transplant mortality</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59</a:t>
            </a:fld>
            <a:endParaRPr lang="de-DE" dirty="0"/>
          </a:p>
        </p:txBody>
      </p:sp>
    </p:spTree>
    <p:extLst>
      <p:ext uri="{BB962C8B-B14F-4D97-AF65-F5344CB8AC3E}">
        <p14:creationId xmlns:p14="http://schemas.microsoft.com/office/powerpoint/2010/main" val="95589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6</a:t>
            </a:fld>
            <a:endParaRPr lang="de-DE" dirty="0"/>
          </a:p>
        </p:txBody>
      </p:sp>
    </p:spTree>
    <p:extLst>
      <p:ext uri="{BB962C8B-B14F-4D97-AF65-F5344CB8AC3E}">
        <p14:creationId xmlns:p14="http://schemas.microsoft.com/office/powerpoint/2010/main" val="970063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In </a:t>
            </a:r>
            <a:r>
              <a:rPr lang="de-CH" dirty="0" err="1" smtClean="0"/>
              <a:t>another</a:t>
            </a:r>
            <a:r>
              <a:rPr lang="de-CH" dirty="0" smtClean="0"/>
              <a:t> </a:t>
            </a:r>
            <a:r>
              <a:rPr lang="de-CH" dirty="0" err="1" smtClean="0"/>
              <a:t>retrospective</a:t>
            </a:r>
            <a:r>
              <a:rPr lang="de-CH" dirty="0" smtClean="0"/>
              <a:t> </a:t>
            </a:r>
            <a:r>
              <a:rPr lang="de-CH" dirty="0" err="1" smtClean="0"/>
              <a:t>multicentre</a:t>
            </a:r>
            <a:r>
              <a:rPr lang="de-CH" dirty="0" smtClean="0"/>
              <a:t> </a:t>
            </a:r>
            <a:r>
              <a:rPr lang="de-CH" dirty="0" err="1" smtClean="0"/>
              <a:t>study</a:t>
            </a:r>
            <a:r>
              <a:rPr lang="de-CH" dirty="0" smtClean="0"/>
              <a:t>, </a:t>
            </a:r>
            <a:r>
              <a:rPr lang="de-CH" dirty="0" err="1" smtClean="0"/>
              <a:t>Artzner</a:t>
            </a:r>
            <a:r>
              <a:rPr lang="de-CH" dirty="0" smtClean="0"/>
              <a:t> et al.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err="1" smtClean="0"/>
              <a:t>factors</a:t>
            </a:r>
            <a:r>
              <a:rPr lang="de-CH" dirty="0" smtClean="0"/>
              <a:t> </a:t>
            </a:r>
            <a:r>
              <a:rPr lang="de-CH" dirty="0" err="1" smtClean="0"/>
              <a:t>were</a:t>
            </a:r>
            <a:r>
              <a:rPr lang="de-CH" dirty="0" smtClean="0"/>
              <a:t> </a:t>
            </a:r>
            <a:r>
              <a:rPr lang="de-CH" dirty="0" err="1" smtClean="0"/>
              <a:t>independently</a:t>
            </a:r>
            <a:r>
              <a:rPr lang="de-CH" dirty="0" smtClean="0"/>
              <a:t> </a:t>
            </a:r>
            <a:r>
              <a:rPr lang="de-CH" dirty="0" err="1" smtClean="0"/>
              <a:t>associated</a:t>
            </a:r>
            <a:r>
              <a:rPr lang="de-CH" dirty="0" smtClean="0"/>
              <a:t> </a:t>
            </a:r>
            <a:r>
              <a:rPr lang="de-CH" dirty="0" err="1" smtClean="0"/>
              <a:t>with</a:t>
            </a:r>
            <a:r>
              <a:rPr lang="de-CH" dirty="0" smtClean="0"/>
              <a:t> post-transplant </a:t>
            </a:r>
            <a:r>
              <a:rPr lang="de-CH" dirty="0" err="1" smtClean="0"/>
              <a:t>mortality</a:t>
            </a:r>
            <a:endParaRPr lang="de-CH" dirty="0" smtClean="0"/>
          </a:p>
          <a:p>
            <a:endParaRPr lang="en-US" dirty="0" smtClean="0"/>
          </a:p>
          <a:p>
            <a:endParaRPr lang="en-US" dirty="0" smtClean="0"/>
          </a:p>
          <a:p>
            <a:r>
              <a:rPr lang="en-US" dirty="0" smtClean="0"/>
              <a:t>They developed a simple model, called transplantation for ACLF-3 model (TAM), where the presence of each risk factor was associated with a score of 1 and the final TAM score was the sum. A TAM score &gt;2 was associated with a 1-year </a:t>
            </a:r>
            <a:r>
              <a:rPr lang="en-US" dirty="0" err="1" smtClean="0"/>
              <a:t>posttransplant</a:t>
            </a:r>
            <a:r>
              <a:rPr lang="en-US" dirty="0" smtClean="0"/>
              <a:t> survival rate of only 8.3%. A TAM score &gt;2 was validated in an independent cohort, wherein it was associated with a 1-year post-transplant survival rate of 10%. </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60</a:t>
            </a:fld>
            <a:endParaRPr lang="de-DE" dirty="0"/>
          </a:p>
        </p:txBody>
      </p:sp>
    </p:spTree>
    <p:extLst>
      <p:ext uri="{BB962C8B-B14F-4D97-AF65-F5344CB8AC3E}">
        <p14:creationId xmlns:p14="http://schemas.microsoft.com/office/powerpoint/2010/main" val="4273071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Weiss E, </a:t>
            </a:r>
            <a:r>
              <a:rPr lang="de-CH" dirty="0" err="1" smtClean="0"/>
              <a:t>Saner</a:t>
            </a:r>
            <a:r>
              <a:rPr lang="de-CH" dirty="0" smtClean="0"/>
              <a:t> F, </a:t>
            </a:r>
            <a:r>
              <a:rPr lang="de-CH" dirty="0" err="1" smtClean="0"/>
              <a:t>Asrani</a:t>
            </a:r>
            <a:r>
              <a:rPr lang="de-CH" dirty="0" smtClean="0"/>
              <a:t> SK, </a:t>
            </a:r>
            <a:r>
              <a:rPr lang="de-CH" dirty="0" err="1" smtClean="0"/>
              <a:t>Biancofiore</a:t>
            </a:r>
            <a:r>
              <a:rPr lang="de-CH" dirty="0" smtClean="0"/>
              <a:t> G, </a:t>
            </a:r>
            <a:r>
              <a:rPr lang="de-CH" dirty="0" err="1" smtClean="0"/>
              <a:t>Blasi</a:t>
            </a:r>
            <a:r>
              <a:rPr lang="de-CH" dirty="0" smtClean="0"/>
              <a:t> A, </a:t>
            </a:r>
            <a:r>
              <a:rPr lang="de-CH" dirty="0" err="1" smtClean="0"/>
              <a:t>Lerut</a:t>
            </a:r>
            <a:r>
              <a:rPr lang="de-CH" dirty="0" smtClean="0"/>
              <a:t> J, et al. </a:t>
            </a:r>
            <a:r>
              <a:rPr lang="de-CH" dirty="0" err="1" smtClean="0"/>
              <a:t>When</a:t>
            </a:r>
            <a:r>
              <a:rPr lang="de-CH" dirty="0" smtClean="0"/>
              <a:t> </a:t>
            </a:r>
            <a:r>
              <a:rPr lang="de-CH" dirty="0" err="1" smtClean="0"/>
              <a:t>is</a:t>
            </a:r>
            <a:r>
              <a:rPr lang="de-CH" dirty="0" smtClean="0"/>
              <a:t> a</a:t>
            </a:r>
          </a:p>
          <a:p>
            <a:r>
              <a:rPr lang="de-CH" dirty="0" err="1" smtClean="0"/>
              <a:t>critically</a:t>
            </a:r>
            <a:r>
              <a:rPr lang="de-CH" dirty="0" smtClean="0"/>
              <a:t> </a:t>
            </a:r>
            <a:r>
              <a:rPr lang="de-CH" dirty="0" err="1" smtClean="0"/>
              <a:t>ill</a:t>
            </a:r>
            <a:r>
              <a:rPr lang="de-CH" dirty="0" smtClean="0"/>
              <a:t> </a:t>
            </a:r>
            <a:r>
              <a:rPr lang="de-CH" dirty="0" err="1" smtClean="0"/>
              <a:t>cirrhotic</a:t>
            </a:r>
            <a:r>
              <a:rPr lang="de-CH" dirty="0" smtClean="0"/>
              <a:t> </a:t>
            </a:r>
            <a:r>
              <a:rPr lang="de-CH" dirty="0" err="1" smtClean="0"/>
              <a:t>patient</a:t>
            </a:r>
            <a:r>
              <a:rPr lang="de-CH" dirty="0" smtClean="0"/>
              <a:t> </a:t>
            </a:r>
            <a:r>
              <a:rPr lang="de-CH" dirty="0" err="1" smtClean="0"/>
              <a:t>too</a:t>
            </a:r>
            <a:r>
              <a:rPr lang="de-CH" dirty="0" smtClean="0"/>
              <a:t> sick </a:t>
            </a:r>
            <a:r>
              <a:rPr lang="de-CH" dirty="0" err="1" smtClean="0"/>
              <a:t>to</a:t>
            </a:r>
            <a:r>
              <a:rPr lang="de-CH" dirty="0" smtClean="0"/>
              <a:t> transplant? Development </a:t>
            </a:r>
            <a:r>
              <a:rPr lang="de-CH" dirty="0" err="1" smtClean="0"/>
              <a:t>of</a:t>
            </a:r>
            <a:endParaRPr lang="de-CH" dirty="0" smtClean="0"/>
          </a:p>
          <a:p>
            <a:r>
              <a:rPr lang="de-CH" dirty="0" err="1" smtClean="0"/>
              <a:t>consensus</a:t>
            </a:r>
            <a:r>
              <a:rPr lang="de-CH" dirty="0" smtClean="0"/>
              <a:t> </a:t>
            </a:r>
            <a:r>
              <a:rPr lang="de-CH" dirty="0" err="1" smtClean="0"/>
              <a:t>criteria</a:t>
            </a:r>
            <a:r>
              <a:rPr lang="de-CH" dirty="0" smtClean="0"/>
              <a:t> </a:t>
            </a:r>
            <a:r>
              <a:rPr lang="de-CH" dirty="0" err="1" smtClean="0"/>
              <a:t>by</a:t>
            </a:r>
            <a:r>
              <a:rPr lang="de-CH" dirty="0" smtClean="0"/>
              <a:t> a </a:t>
            </a:r>
            <a:r>
              <a:rPr lang="de-CH" dirty="0" err="1" smtClean="0"/>
              <a:t>multidisciplinary</a:t>
            </a:r>
            <a:r>
              <a:rPr lang="de-CH" dirty="0" smtClean="0"/>
              <a:t> </a:t>
            </a:r>
            <a:r>
              <a:rPr lang="de-CH" dirty="0" err="1" smtClean="0"/>
              <a:t>panel</a:t>
            </a:r>
            <a:r>
              <a:rPr lang="de-CH" dirty="0" smtClean="0"/>
              <a:t> </a:t>
            </a:r>
            <a:r>
              <a:rPr lang="de-CH" dirty="0" err="1" smtClean="0"/>
              <a:t>of</a:t>
            </a:r>
            <a:r>
              <a:rPr lang="de-CH" dirty="0" smtClean="0"/>
              <a:t> 35 international </a:t>
            </a:r>
            <a:r>
              <a:rPr lang="de-CH" dirty="0" err="1" smtClean="0"/>
              <a:t>experts</a:t>
            </a:r>
            <a:r>
              <a:rPr lang="de-CH" dirty="0" smtClean="0"/>
              <a:t>.</a:t>
            </a:r>
          </a:p>
          <a:p>
            <a:r>
              <a:rPr lang="de-CH" dirty="0" smtClean="0"/>
              <a:t>Transplantation 2021;561–8.</a:t>
            </a:r>
          </a:p>
          <a:p>
            <a:endParaRPr lang="de-CH" dirty="0" smtClean="0"/>
          </a:p>
          <a:p>
            <a:r>
              <a:rPr lang="en-US" dirty="0" smtClean="0"/>
              <a:t>In 2021, 35 experts tried to reach a consensus to define futility or inappropriateness of liver transplantation for critically ill patients with cirrhosis. The majority of experts stated that some risk factors could be used to define limits of transplantation, including </a:t>
            </a:r>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61</a:t>
            </a:fld>
            <a:endParaRPr lang="de-DE" dirty="0"/>
          </a:p>
        </p:txBody>
      </p:sp>
    </p:spTree>
    <p:extLst>
      <p:ext uri="{BB962C8B-B14F-4D97-AF65-F5344CB8AC3E}">
        <p14:creationId xmlns:p14="http://schemas.microsoft.com/office/powerpoint/2010/main" val="31693755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62</a:t>
            </a:fld>
            <a:endParaRPr lang="de-DE" dirty="0"/>
          </a:p>
        </p:txBody>
      </p:sp>
    </p:spTree>
    <p:extLst>
      <p:ext uri="{BB962C8B-B14F-4D97-AF65-F5344CB8AC3E}">
        <p14:creationId xmlns:p14="http://schemas.microsoft.com/office/powerpoint/2010/main" val="843878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Due </a:t>
            </a:r>
            <a:r>
              <a:rPr lang="de-CH" dirty="0" err="1" smtClean="0"/>
              <a:t>to</a:t>
            </a:r>
            <a:r>
              <a:rPr lang="de-CH" dirty="0" smtClean="0"/>
              <a:t> </a:t>
            </a:r>
            <a:r>
              <a:rPr lang="de-CH" dirty="0" err="1" smtClean="0"/>
              <a:t>Liver</a:t>
            </a:r>
            <a:r>
              <a:rPr lang="de-CH" dirty="0" smtClean="0"/>
              <a:t> </a:t>
            </a:r>
            <a:r>
              <a:rPr lang="de-CH" dirty="0" err="1" smtClean="0"/>
              <a:t>Insuff</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7</a:t>
            </a:fld>
            <a:endParaRPr lang="de-DE" dirty="0"/>
          </a:p>
        </p:txBody>
      </p:sp>
    </p:spTree>
    <p:extLst>
      <p:ext uri="{BB962C8B-B14F-4D97-AF65-F5344CB8AC3E}">
        <p14:creationId xmlns:p14="http://schemas.microsoft.com/office/powerpoint/2010/main" val="152292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According</a:t>
            </a:r>
            <a:r>
              <a:rPr lang="en-US" baseline="0" dirty="0" smtClean="0"/>
              <a:t> </a:t>
            </a:r>
            <a:r>
              <a:rPr lang="en-US" dirty="0" smtClean="0"/>
              <a:t>EASL-CLIF-C definition of ACLF (Chronic Liver Failure (CLIF) Consortium)</a:t>
            </a:r>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8</a:t>
            </a:fld>
            <a:endParaRPr lang="de-DE" dirty="0"/>
          </a:p>
        </p:txBody>
      </p:sp>
    </p:spTree>
    <p:extLst>
      <p:ext uri="{BB962C8B-B14F-4D97-AF65-F5344CB8AC3E}">
        <p14:creationId xmlns:p14="http://schemas.microsoft.com/office/powerpoint/2010/main" val="93035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EASL-CLIF-C definition of ACLF (Chronic Liver Failure (CLIF) Consortium)</a:t>
            </a:r>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9</a:t>
            </a:fld>
            <a:endParaRPr lang="de-DE" dirty="0"/>
          </a:p>
        </p:txBody>
      </p:sp>
    </p:spTree>
    <p:extLst>
      <p:ext uri="{BB962C8B-B14F-4D97-AF65-F5344CB8AC3E}">
        <p14:creationId xmlns:p14="http://schemas.microsoft.com/office/powerpoint/2010/main" val="1545887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EASL-CLIF-C definition of ACLF (Chronic Liver Failure (CLIF) Consortium)</a:t>
            </a:r>
          </a:p>
          <a:p>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10</a:t>
            </a:fld>
            <a:endParaRPr lang="de-DE" dirty="0"/>
          </a:p>
        </p:txBody>
      </p:sp>
    </p:spTree>
    <p:extLst>
      <p:ext uri="{BB962C8B-B14F-4D97-AF65-F5344CB8AC3E}">
        <p14:creationId xmlns:p14="http://schemas.microsoft.com/office/powerpoint/2010/main" val="203985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2zeilig">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A8A34724-C738-4C6A-ABC2-8DD035E6BF78}"/>
              </a:ext>
            </a:extLst>
          </p:cNvPr>
          <p:cNvGrpSpPr/>
          <p:nvPr userDrawn="1"/>
        </p:nvGrpSpPr>
        <p:grpSpPr>
          <a:xfrm>
            <a:off x="0" y="2608263"/>
            <a:ext cx="9144001" cy="2535237"/>
            <a:chOff x="0" y="2608263"/>
            <a:chExt cx="9144001" cy="2535237"/>
          </a:xfrm>
        </p:grpSpPr>
        <p:sp>
          <p:nvSpPr>
            <p:cNvPr id="8" name="Rechteck 7"/>
            <p:cNvSpPr/>
            <p:nvPr userDrawn="1"/>
          </p:nvSpPr>
          <p:spPr>
            <a:xfrm>
              <a:off x="0" y="2608263"/>
              <a:ext cx="9144000" cy="2535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9" name="Parallelogramm 8"/>
            <p:cNvSpPr/>
            <p:nvPr userDrawn="1"/>
          </p:nvSpPr>
          <p:spPr>
            <a:xfrm>
              <a:off x="5727032" y="2608263"/>
              <a:ext cx="3416969" cy="2535237"/>
            </a:xfrm>
            <a:prstGeom prst="parallelogram">
              <a:avLst>
                <a:gd name="adj" fmla="val 50527"/>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1800" dirty="0"/>
            </a:p>
          </p:txBody>
        </p:sp>
        <p:sp>
          <p:nvSpPr>
            <p:cNvPr id="10" name="Parallelogramm 9"/>
            <p:cNvSpPr/>
            <p:nvPr userDrawn="1"/>
          </p:nvSpPr>
          <p:spPr>
            <a:xfrm flipH="1">
              <a:off x="2677026" y="2608263"/>
              <a:ext cx="5927224" cy="2535237"/>
            </a:xfrm>
            <a:prstGeom prst="parallelogram">
              <a:avLst>
                <a:gd name="adj" fmla="val 50527"/>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1800" dirty="0"/>
            </a:p>
          </p:txBody>
        </p:sp>
        <p:sp>
          <p:nvSpPr>
            <p:cNvPr id="11" name="Parallelogramm 10"/>
            <p:cNvSpPr/>
            <p:nvPr userDrawn="1"/>
          </p:nvSpPr>
          <p:spPr>
            <a:xfrm>
              <a:off x="420946" y="2608263"/>
              <a:ext cx="5047407" cy="2535237"/>
            </a:xfrm>
            <a:prstGeom prst="parallelogram">
              <a:avLst>
                <a:gd name="adj" fmla="val 50527"/>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1800" dirty="0"/>
            </a:p>
          </p:txBody>
        </p:sp>
      </p:grpSp>
      <p:sp>
        <p:nvSpPr>
          <p:cNvPr id="13" name="Textplatzhalter 6"/>
          <p:cNvSpPr>
            <a:spLocks noGrp="1"/>
          </p:cNvSpPr>
          <p:nvPr userDrawn="1">
            <p:ph type="body" sz="quarter" idx="10"/>
          </p:nvPr>
        </p:nvSpPr>
        <p:spPr>
          <a:xfrm>
            <a:off x="539750" y="2168673"/>
            <a:ext cx="8064500" cy="336909"/>
          </a:xfrm>
          <a:prstGeom prst="rect">
            <a:avLst/>
          </a:prstGeom>
        </p:spPr>
        <p:txBody>
          <a:bodyPr lIns="0" tIns="0" rIns="0" bIns="0">
            <a:noAutofit/>
          </a:bodyPr>
          <a:lstStyle>
            <a:lvl1pPr marL="0" indent="0">
              <a:lnSpc>
                <a:spcPts val="1700"/>
              </a:lnSpc>
              <a:buFontTx/>
              <a:buNone/>
              <a:defRPr sz="1400" b="0" i="0">
                <a:latin typeface="Arial" charset="0"/>
                <a:ea typeface="Arial" charset="0"/>
                <a:cs typeface="Arial" charset="0"/>
              </a:defRPr>
            </a:lvl1pPr>
            <a:lvl2pPr marL="457200" indent="0">
              <a:buFontTx/>
              <a:buNone/>
              <a:defRPr sz="1000" b="0" i="0">
                <a:latin typeface="Arial" charset="0"/>
                <a:ea typeface="Arial" charset="0"/>
                <a:cs typeface="Arial" charset="0"/>
              </a:defRPr>
            </a:lvl2pPr>
            <a:lvl3pPr marL="914400" indent="0">
              <a:buFontTx/>
              <a:buNone/>
              <a:defRPr sz="1000" b="0" i="0">
                <a:latin typeface="Arial" charset="0"/>
                <a:ea typeface="Arial" charset="0"/>
                <a:cs typeface="Arial" charset="0"/>
              </a:defRPr>
            </a:lvl3pPr>
            <a:lvl4pPr marL="1371600" indent="0">
              <a:buFontTx/>
              <a:buNone/>
              <a:defRPr sz="1000" b="0" i="0">
                <a:latin typeface="Arial" charset="0"/>
                <a:ea typeface="Arial" charset="0"/>
                <a:cs typeface="Arial" charset="0"/>
              </a:defRPr>
            </a:lvl4pPr>
            <a:lvl5pPr marL="1828800" indent="0">
              <a:buFontTx/>
              <a:buNone/>
              <a:defRPr sz="1000" b="0" i="0">
                <a:latin typeface="Arial" charset="0"/>
                <a:ea typeface="Arial" charset="0"/>
                <a:cs typeface="Arial" charset="0"/>
              </a:defRPr>
            </a:lvl5pPr>
          </a:lstStyle>
          <a:p>
            <a:pPr lvl="0"/>
            <a:r>
              <a:rPr lang="de-DE" smtClean="0"/>
              <a:t>Formatvorlagen des Textmasters bearbeiten</a:t>
            </a:r>
          </a:p>
        </p:txBody>
      </p:sp>
      <p:sp>
        <p:nvSpPr>
          <p:cNvPr id="19" name="Titel 1">
            <a:extLst>
              <a:ext uri="{FF2B5EF4-FFF2-40B4-BE49-F238E27FC236}">
                <a16:creationId xmlns:a16="http://schemas.microsoft.com/office/drawing/2014/main" id="{F43B2504-42AC-4E72-9113-E76B6A874D79}"/>
              </a:ext>
            </a:extLst>
          </p:cNvPr>
          <p:cNvSpPr>
            <a:spLocks noGrp="1"/>
          </p:cNvSpPr>
          <p:nvPr userDrawn="1">
            <p:ph type="title"/>
          </p:nvPr>
        </p:nvSpPr>
        <p:spPr>
          <a:xfrm>
            <a:off x="539750" y="1217533"/>
            <a:ext cx="8064500" cy="779709"/>
          </a:xfrm>
          <a:prstGeom prst="rect">
            <a:avLst/>
          </a:prstGeom>
        </p:spPr>
        <p:txBody>
          <a:bodyPr lIns="0" tIns="0" rIns="0" bIns="0" anchor="t" anchorCtr="0"/>
          <a:lstStyle>
            <a:lvl1pPr>
              <a:lnSpc>
                <a:spcPts val="3100"/>
              </a:lnSpc>
              <a:defRPr sz="2800"/>
            </a:lvl1pPr>
          </a:lstStyle>
          <a:p>
            <a:r>
              <a:rPr lang="de-DE" smtClean="0"/>
              <a:t>Titelmasterformat durch Klicken bearbeiten</a:t>
            </a:r>
            <a:endParaRPr lang="de-DE" dirty="0"/>
          </a:p>
        </p:txBody>
      </p:sp>
    </p:spTree>
    <p:extLst>
      <p:ext uri="{BB962C8B-B14F-4D97-AF65-F5344CB8AC3E}">
        <p14:creationId xmlns:p14="http://schemas.microsoft.com/office/powerpoint/2010/main" val="96910071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1zeilig 4 Bilder">
    <p:spTree>
      <p:nvGrpSpPr>
        <p:cNvPr id="1" name=""/>
        <p:cNvGrpSpPr/>
        <p:nvPr/>
      </p:nvGrpSpPr>
      <p:grpSpPr>
        <a:xfrm>
          <a:off x="0" y="0"/>
          <a:ext cx="0" cy="0"/>
          <a:chOff x="0" y="0"/>
          <a:chExt cx="0" cy="0"/>
        </a:xfrm>
      </p:grpSpPr>
      <p:sp>
        <p:nvSpPr>
          <p:cNvPr id="17" name="Inhaltsplatzhalter 11"/>
          <p:cNvSpPr>
            <a:spLocks noGrp="1"/>
          </p:cNvSpPr>
          <p:nvPr>
            <p:ph sz="quarter" idx="17"/>
          </p:nvPr>
        </p:nvSpPr>
        <p:spPr>
          <a:xfrm>
            <a:off x="4643438" y="1347788"/>
            <a:ext cx="3960813" cy="1530000"/>
          </a:xfrm>
        </p:spPr>
        <p:txBody>
          <a:bodyPr/>
          <a:lstStyle>
            <a:lvl1pPr marL="0" indent="0">
              <a:buFontTx/>
              <a:buNone/>
              <a:defRPr/>
            </a:lvl1pPr>
          </a:lstStyle>
          <a:p>
            <a:pPr lvl="0"/>
            <a:endParaRPr lang="de-DE" dirty="0"/>
          </a:p>
        </p:txBody>
      </p:sp>
      <p:sp>
        <p:nvSpPr>
          <p:cNvPr id="10" name="Titel 1">
            <a:extLst>
              <a:ext uri="{FF2B5EF4-FFF2-40B4-BE49-F238E27FC236}">
                <a16:creationId xmlns:a16="http://schemas.microsoft.com/office/drawing/2014/main" id="{11B4A430-EB2D-44A9-893B-275CFF0E384C}"/>
              </a:ext>
            </a:extLst>
          </p:cNvPr>
          <p:cNvSpPr>
            <a:spLocks noGrp="1"/>
          </p:cNvSpPr>
          <p:nvPr>
            <p:ph type="title" hasCustomPrompt="1"/>
          </p:nvPr>
        </p:nvSpPr>
        <p:spPr>
          <a:xfrm>
            <a:off x="539748" y="735013"/>
            <a:ext cx="8064502" cy="396670"/>
          </a:xfrm>
        </p:spPr>
        <p:txBody>
          <a:bodyPr/>
          <a:lstStyle/>
          <a:p>
            <a:r>
              <a:rPr lang="de-CH" dirty="0"/>
              <a:t>Mastertitelformat bearbeiten</a:t>
            </a:r>
            <a:endParaRPr lang="en-GB" dirty="0"/>
          </a:p>
        </p:txBody>
      </p:sp>
      <p:sp>
        <p:nvSpPr>
          <p:cNvPr id="11" name="Inhaltsplatzhalter 11">
            <a:extLst>
              <a:ext uri="{FF2B5EF4-FFF2-40B4-BE49-F238E27FC236}">
                <a16:creationId xmlns:a16="http://schemas.microsoft.com/office/drawing/2014/main" id="{E3893E4A-D4AE-426D-9362-E402BE3ED336}"/>
              </a:ext>
            </a:extLst>
          </p:cNvPr>
          <p:cNvSpPr>
            <a:spLocks noGrp="1"/>
          </p:cNvSpPr>
          <p:nvPr>
            <p:ph sz="quarter" idx="18"/>
          </p:nvPr>
        </p:nvSpPr>
        <p:spPr>
          <a:xfrm>
            <a:off x="4648837" y="2986438"/>
            <a:ext cx="3960813" cy="1530000"/>
          </a:xfrm>
        </p:spPr>
        <p:txBody>
          <a:bodyPr/>
          <a:lstStyle>
            <a:lvl1pPr marL="0" indent="0">
              <a:buFontTx/>
              <a:buNone/>
              <a:defRPr/>
            </a:lvl1pPr>
          </a:lstStyle>
          <a:p>
            <a:pPr lvl="0"/>
            <a:endParaRPr lang="de-DE" dirty="0"/>
          </a:p>
        </p:txBody>
      </p:sp>
      <p:sp>
        <p:nvSpPr>
          <p:cNvPr id="12" name="Inhaltsplatzhalter 11">
            <a:extLst>
              <a:ext uri="{FF2B5EF4-FFF2-40B4-BE49-F238E27FC236}">
                <a16:creationId xmlns:a16="http://schemas.microsoft.com/office/drawing/2014/main" id="{3F8FE128-61D1-4D07-9602-FC500448710A}"/>
              </a:ext>
            </a:extLst>
          </p:cNvPr>
          <p:cNvSpPr>
            <a:spLocks noGrp="1"/>
          </p:cNvSpPr>
          <p:nvPr>
            <p:ph sz="quarter" idx="19"/>
          </p:nvPr>
        </p:nvSpPr>
        <p:spPr>
          <a:xfrm>
            <a:off x="528951" y="1347788"/>
            <a:ext cx="3960813" cy="1530000"/>
          </a:xfrm>
        </p:spPr>
        <p:txBody>
          <a:bodyPr/>
          <a:lstStyle>
            <a:lvl1pPr marL="0" indent="0">
              <a:buFontTx/>
              <a:buNone/>
              <a:defRPr/>
            </a:lvl1pPr>
          </a:lstStyle>
          <a:p>
            <a:pPr lvl="0"/>
            <a:endParaRPr lang="de-DE" dirty="0"/>
          </a:p>
        </p:txBody>
      </p:sp>
      <p:sp>
        <p:nvSpPr>
          <p:cNvPr id="13" name="Inhaltsplatzhalter 11">
            <a:extLst>
              <a:ext uri="{FF2B5EF4-FFF2-40B4-BE49-F238E27FC236}">
                <a16:creationId xmlns:a16="http://schemas.microsoft.com/office/drawing/2014/main" id="{3E35F8A6-8588-4AF8-8B51-A80A5446AC1E}"/>
              </a:ext>
            </a:extLst>
          </p:cNvPr>
          <p:cNvSpPr>
            <a:spLocks noGrp="1"/>
          </p:cNvSpPr>
          <p:nvPr>
            <p:ph sz="quarter" idx="20"/>
          </p:nvPr>
        </p:nvSpPr>
        <p:spPr>
          <a:xfrm>
            <a:off x="534350" y="2986438"/>
            <a:ext cx="3960813" cy="1530000"/>
          </a:xfrm>
        </p:spPr>
        <p:txBody>
          <a:bodyPr/>
          <a:lstStyle>
            <a:lvl1pPr marL="0" indent="0">
              <a:buFontTx/>
              <a:buNone/>
              <a:defRPr/>
            </a:lvl1pPr>
          </a:lstStyle>
          <a:p>
            <a:pPr lvl="0"/>
            <a:endParaRPr lang="de-DE" dirty="0"/>
          </a:p>
        </p:txBody>
      </p:sp>
      <p:sp>
        <p:nvSpPr>
          <p:cNvPr id="8" name="Datumsplatzhalter 7">
            <a:extLst>
              <a:ext uri="{FF2B5EF4-FFF2-40B4-BE49-F238E27FC236}">
                <a16:creationId xmlns:a16="http://schemas.microsoft.com/office/drawing/2014/main" id="{05014F1B-1853-4F43-AD74-FFA3A309A131}"/>
              </a:ext>
            </a:extLst>
          </p:cNvPr>
          <p:cNvSpPr>
            <a:spLocks noGrp="1"/>
          </p:cNvSpPr>
          <p:nvPr>
            <p:ph type="dt" sz="half" idx="21"/>
          </p:nvPr>
        </p:nvSpPr>
        <p:spPr/>
        <p:txBody>
          <a:bodyPr/>
          <a:lstStyle/>
          <a:p>
            <a:fld id="{C19C1DBD-5E4A-4FA5-BDAB-EEF4A6DADCC0}" type="datetime1">
              <a:rPr lang="de-DE" smtClean="0"/>
              <a:t>04.10.2023</a:t>
            </a:fld>
            <a:endParaRPr lang="de-DE" dirty="0"/>
          </a:p>
        </p:txBody>
      </p:sp>
      <p:sp>
        <p:nvSpPr>
          <p:cNvPr id="9" name="Fußzeilenplatzhalter 8">
            <a:extLst>
              <a:ext uri="{FF2B5EF4-FFF2-40B4-BE49-F238E27FC236}">
                <a16:creationId xmlns:a16="http://schemas.microsoft.com/office/drawing/2014/main" id="{D4A0BFEC-6D4B-489E-A083-7F260B10C539}"/>
              </a:ext>
            </a:extLst>
          </p:cNvPr>
          <p:cNvSpPr>
            <a:spLocks noGrp="1"/>
          </p:cNvSpPr>
          <p:nvPr>
            <p:ph type="ftr" sz="quarter" idx="22"/>
          </p:nvPr>
        </p:nvSpPr>
        <p:spPr/>
        <p:txBody>
          <a:bodyPr/>
          <a:lstStyle/>
          <a:p>
            <a:r>
              <a:rPr lang="de-DE"/>
              <a:t>Titel </a:t>
            </a:r>
            <a:r>
              <a:rPr lang="de-DE">
                <a:solidFill>
                  <a:srgbClr val="FF0000"/>
                </a:solidFill>
              </a:rPr>
              <a:t>Präsentation</a:t>
            </a:r>
            <a:endParaRPr lang="de-DE" dirty="0">
              <a:solidFill>
                <a:srgbClr val="FF0000"/>
              </a:solidFill>
            </a:endParaRPr>
          </a:p>
        </p:txBody>
      </p:sp>
      <p:sp>
        <p:nvSpPr>
          <p:cNvPr id="14" name="Foliennummernplatzhalter 13">
            <a:extLst>
              <a:ext uri="{FF2B5EF4-FFF2-40B4-BE49-F238E27FC236}">
                <a16:creationId xmlns:a16="http://schemas.microsoft.com/office/drawing/2014/main" id="{D03D1FC9-91FE-4402-ABDA-EF6687A5DF0E}"/>
              </a:ext>
            </a:extLst>
          </p:cNvPr>
          <p:cNvSpPr>
            <a:spLocks noGrp="1"/>
          </p:cNvSpPr>
          <p:nvPr>
            <p:ph type="sldNum" sz="quarter" idx="23"/>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3483338586"/>
      </p:ext>
    </p:extLst>
  </p:cSld>
  <p:clrMapOvr>
    <a:masterClrMapping/>
  </p:clrMapOvr>
  <p:extLst>
    <p:ext uri="{DCECCB84-F9BA-43D5-87BE-67443E8EF086}">
      <p15:sldGuideLst xmlns:p15="http://schemas.microsoft.com/office/powerpoint/2012/main">
        <p15:guide id="1" orient="horz" pos="1801">
          <p15:clr>
            <a:srgbClr val="A4A3A4"/>
          </p15:clr>
        </p15:guide>
        <p15:guide id="2" orient="horz" pos="186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2zeilig 4 Bilder">
    <p:spTree>
      <p:nvGrpSpPr>
        <p:cNvPr id="1" name=""/>
        <p:cNvGrpSpPr/>
        <p:nvPr/>
      </p:nvGrpSpPr>
      <p:grpSpPr>
        <a:xfrm>
          <a:off x="0" y="0"/>
          <a:ext cx="0" cy="0"/>
          <a:chOff x="0" y="0"/>
          <a:chExt cx="0" cy="0"/>
        </a:xfrm>
      </p:grpSpPr>
      <p:sp>
        <p:nvSpPr>
          <p:cNvPr id="12" name="Inhaltsplatzhalter 11"/>
          <p:cNvSpPr>
            <a:spLocks noGrp="1"/>
          </p:cNvSpPr>
          <p:nvPr>
            <p:ph sz="quarter" idx="17"/>
          </p:nvPr>
        </p:nvSpPr>
        <p:spPr>
          <a:xfrm>
            <a:off x="4648838" y="1635125"/>
            <a:ext cx="3960813" cy="1386000"/>
          </a:xfrm>
        </p:spPr>
        <p:txBody>
          <a:bodyPr/>
          <a:lstStyle>
            <a:lvl1pPr marL="0" indent="0">
              <a:buFontTx/>
              <a:buNone/>
              <a:defRPr/>
            </a:lvl1pPr>
          </a:lstStyle>
          <a:p>
            <a:pPr lvl="0"/>
            <a:endParaRPr lang="de-DE" dirty="0"/>
          </a:p>
        </p:txBody>
      </p:sp>
      <p:sp>
        <p:nvSpPr>
          <p:cNvPr id="10" name="Titel 1">
            <a:extLst>
              <a:ext uri="{FF2B5EF4-FFF2-40B4-BE49-F238E27FC236}">
                <a16:creationId xmlns:a16="http://schemas.microsoft.com/office/drawing/2014/main" id="{31778350-B4FD-473A-92D2-B097255BC7A3}"/>
              </a:ext>
            </a:extLst>
          </p:cNvPr>
          <p:cNvSpPr>
            <a:spLocks noGrp="1"/>
          </p:cNvSpPr>
          <p:nvPr>
            <p:ph type="title" hasCustomPrompt="1"/>
          </p:nvPr>
        </p:nvSpPr>
        <p:spPr>
          <a:xfrm>
            <a:off x="539748" y="735013"/>
            <a:ext cx="8064502" cy="612775"/>
          </a:xfrm>
        </p:spPr>
        <p:txBody>
          <a:bodyPr/>
          <a:lstStyle/>
          <a:p>
            <a:r>
              <a:rPr lang="de-CH" dirty="0"/>
              <a:t>Mastertitelformat bearbeiten</a:t>
            </a:r>
            <a:endParaRPr lang="en-GB" dirty="0"/>
          </a:p>
        </p:txBody>
      </p:sp>
      <p:sp>
        <p:nvSpPr>
          <p:cNvPr id="14" name="Inhaltsplatzhalter 11">
            <a:extLst>
              <a:ext uri="{FF2B5EF4-FFF2-40B4-BE49-F238E27FC236}">
                <a16:creationId xmlns:a16="http://schemas.microsoft.com/office/drawing/2014/main" id="{A0854AF0-AC28-4DA3-A7DA-0BADE4941528}"/>
              </a:ext>
            </a:extLst>
          </p:cNvPr>
          <p:cNvSpPr>
            <a:spLocks noGrp="1"/>
          </p:cNvSpPr>
          <p:nvPr>
            <p:ph sz="quarter" idx="18"/>
          </p:nvPr>
        </p:nvSpPr>
        <p:spPr>
          <a:xfrm>
            <a:off x="4648838" y="3129075"/>
            <a:ext cx="3960813" cy="1386000"/>
          </a:xfrm>
        </p:spPr>
        <p:txBody>
          <a:bodyPr/>
          <a:lstStyle>
            <a:lvl1pPr marL="0" indent="0">
              <a:buFontTx/>
              <a:buNone/>
              <a:defRPr/>
            </a:lvl1pPr>
          </a:lstStyle>
          <a:p>
            <a:pPr lvl="0"/>
            <a:endParaRPr lang="de-DE" dirty="0"/>
          </a:p>
        </p:txBody>
      </p:sp>
      <p:sp>
        <p:nvSpPr>
          <p:cNvPr id="15" name="Inhaltsplatzhalter 11">
            <a:extLst>
              <a:ext uri="{FF2B5EF4-FFF2-40B4-BE49-F238E27FC236}">
                <a16:creationId xmlns:a16="http://schemas.microsoft.com/office/drawing/2014/main" id="{D2BA8517-1E35-4DD3-BDBC-C5A9F63B8FBA}"/>
              </a:ext>
            </a:extLst>
          </p:cNvPr>
          <p:cNvSpPr>
            <a:spLocks noGrp="1"/>
          </p:cNvSpPr>
          <p:nvPr>
            <p:ph sz="quarter" idx="19"/>
          </p:nvPr>
        </p:nvSpPr>
        <p:spPr>
          <a:xfrm>
            <a:off x="539750" y="1635125"/>
            <a:ext cx="3960813" cy="1386000"/>
          </a:xfrm>
        </p:spPr>
        <p:txBody>
          <a:bodyPr/>
          <a:lstStyle>
            <a:lvl1pPr marL="0" indent="0">
              <a:buFontTx/>
              <a:buNone/>
              <a:defRPr/>
            </a:lvl1pPr>
          </a:lstStyle>
          <a:p>
            <a:pPr lvl="0"/>
            <a:endParaRPr lang="de-DE" dirty="0"/>
          </a:p>
        </p:txBody>
      </p:sp>
      <p:sp>
        <p:nvSpPr>
          <p:cNvPr id="17" name="Inhaltsplatzhalter 11">
            <a:extLst>
              <a:ext uri="{FF2B5EF4-FFF2-40B4-BE49-F238E27FC236}">
                <a16:creationId xmlns:a16="http://schemas.microsoft.com/office/drawing/2014/main" id="{E9F551E5-2121-4290-9B9F-E317FEDB567D}"/>
              </a:ext>
            </a:extLst>
          </p:cNvPr>
          <p:cNvSpPr>
            <a:spLocks noGrp="1"/>
          </p:cNvSpPr>
          <p:nvPr>
            <p:ph sz="quarter" idx="20"/>
          </p:nvPr>
        </p:nvSpPr>
        <p:spPr>
          <a:xfrm>
            <a:off x="539750" y="3129075"/>
            <a:ext cx="3960813" cy="1386000"/>
          </a:xfrm>
        </p:spPr>
        <p:txBody>
          <a:bodyPr/>
          <a:lstStyle>
            <a:lvl1pPr marL="0" indent="0">
              <a:buFontTx/>
              <a:buNone/>
              <a:defRPr/>
            </a:lvl1pPr>
          </a:lstStyle>
          <a:p>
            <a:pPr lvl="0"/>
            <a:endParaRPr lang="de-DE" dirty="0"/>
          </a:p>
        </p:txBody>
      </p:sp>
      <p:sp>
        <p:nvSpPr>
          <p:cNvPr id="8" name="Datumsplatzhalter 7">
            <a:extLst>
              <a:ext uri="{FF2B5EF4-FFF2-40B4-BE49-F238E27FC236}">
                <a16:creationId xmlns:a16="http://schemas.microsoft.com/office/drawing/2014/main" id="{A38568A2-2278-4B1C-8EE7-DFFE00410151}"/>
              </a:ext>
            </a:extLst>
          </p:cNvPr>
          <p:cNvSpPr>
            <a:spLocks noGrp="1"/>
          </p:cNvSpPr>
          <p:nvPr>
            <p:ph type="dt" sz="half" idx="21"/>
          </p:nvPr>
        </p:nvSpPr>
        <p:spPr/>
        <p:txBody>
          <a:bodyPr/>
          <a:lstStyle/>
          <a:p>
            <a:fld id="{C19C1DBD-5E4A-4FA5-BDAB-EEF4A6DADCC0}" type="datetime1">
              <a:rPr lang="de-DE" smtClean="0"/>
              <a:t>04.10.2023</a:t>
            </a:fld>
            <a:endParaRPr lang="de-DE" dirty="0"/>
          </a:p>
        </p:txBody>
      </p:sp>
      <p:sp>
        <p:nvSpPr>
          <p:cNvPr id="9" name="Fußzeilenplatzhalter 8">
            <a:extLst>
              <a:ext uri="{FF2B5EF4-FFF2-40B4-BE49-F238E27FC236}">
                <a16:creationId xmlns:a16="http://schemas.microsoft.com/office/drawing/2014/main" id="{1EA305EC-0D7F-4EFD-9BD4-5CA0F5DFB77D}"/>
              </a:ext>
            </a:extLst>
          </p:cNvPr>
          <p:cNvSpPr>
            <a:spLocks noGrp="1"/>
          </p:cNvSpPr>
          <p:nvPr>
            <p:ph type="ftr" sz="quarter" idx="22"/>
          </p:nvPr>
        </p:nvSpPr>
        <p:spPr/>
        <p:txBody>
          <a:bodyPr/>
          <a:lstStyle/>
          <a:p>
            <a:r>
              <a:rPr lang="de-DE"/>
              <a:t>Titel </a:t>
            </a:r>
            <a:r>
              <a:rPr lang="de-DE">
                <a:solidFill>
                  <a:srgbClr val="FF0000"/>
                </a:solidFill>
              </a:rPr>
              <a:t>Präsentation</a:t>
            </a:r>
            <a:endParaRPr lang="de-DE" dirty="0">
              <a:solidFill>
                <a:srgbClr val="FF0000"/>
              </a:solidFill>
            </a:endParaRPr>
          </a:p>
        </p:txBody>
      </p:sp>
      <p:sp>
        <p:nvSpPr>
          <p:cNvPr id="11" name="Foliennummernplatzhalter 10">
            <a:extLst>
              <a:ext uri="{FF2B5EF4-FFF2-40B4-BE49-F238E27FC236}">
                <a16:creationId xmlns:a16="http://schemas.microsoft.com/office/drawing/2014/main" id="{BD5FBB0D-8CE2-45D3-9D6F-4160773B362D}"/>
              </a:ext>
            </a:extLst>
          </p:cNvPr>
          <p:cNvSpPr>
            <a:spLocks noGrp="1"/>
          </p:cNvSpPr>
          <p:nvPr>
            <p:ph type="sldNum" sz="quarter" idx="23"/>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868655370"/>
      </p:ext>
    </p:extLst>
  </p:cSld>
  <p:clrMapOvr>
    <a:masterClrMapping/>
  </p:clrMapOvr>
  <p:extLst>
    <p:ext uri="{DCECCB84-F9BA-43D5-87BE-67443E8EF086}">
      <p15:sldGuideLst xmlns:p15="http://schemas.microsoft.com/office/powerpoint/2012/main">
        <p15:guide id="1" orient="horz" pos="1983">
          <p15:clr>
            <a:srgbClr val="A4A3A4"/>
          </p15:clr>
        </p15:guide>
        <p15:guide id="2" orient="horz" pos="1915">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1zeilig 6 Bilder">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11B4A430-EB2D-44A9-893B-275CFF0E384C}"/>
              </a:ext>
            </a:extLst>
          </p:cNvPr>
          <p:cNvSpPr>
            <a:spLocks noGrp="1"/>
          </p:cNvSpPr>
          <p:nvPr>
            <p:ph type="title" hasCustomPrompt="1"/>
          </p:nvPr>
        </p:nvSpPr>
        <p:spPr>
          <a:xfrm>
            <a:off x="539748" y="735013"/>
            <a:ext cx="8064502" cy="396670"/>
          </a:xfrm>
        </p:spPr>
        <p:txBody>
          <a:bodyPr/>
          <a:lstStyle/>
          <a:p>
            <a:r>
              <a:rPr lang="de-CH" dirty="0"/>
              <a:t>Mastertitelformat bearbeiten</a:t>
            </a:r>
            <a:endParaRPr lang="en-GB" dirty="0"/>
          </a:p>
        </p:txBody>
      </p:sp>
      <p:sp>
        <p:nvSpPr>
          <p:cNvPr id="12" name="Inhaltsplatzhalter 11">
            <a:extLst>
              <a:ext uri="{FF2B5EF4-FFF2-40B4-BE49-F238E27FC236}">
                <a16:creationId xmlns:a16="http://schemas.microsoft.com/office/drawing/2014/main" id="{3F8FE128-61D1-4D07-9602-FC500448710A}"/>
              </a:ext>
            </a:extLst>
          </p:cNvPr>
          <p:cNvSpPr>
            <a:spLocks noGrp="1"/>
          </p:cNvSpPr>
          <p:nvPr>
            <p:ph sz="quarter" idx="19"/>
          </p:nvPr>
        </p:nvSpPr>
        <p:spPr>
          <a:xfrm>
            <a:off x="528951" y="1347788"/>
            <a:ext cx="2592000" cy="1530000"/>
          </a:xfrm>
        </p:spPr>
        <p:txBody>
          <a:bodyPr/>
          <a:lstStyle>
            <a:lvl1pPr marL="0" indent="0">
              <a:buFontTx/>
              <a:buNone/>
              <a:defRPr/>
            </a:lvl1pPr>
          </a:lstStyle>
          <a:p>
            <a:pPr lvl="0"/>
            <a:endParaRPr lang="de-DE" dirty="0"/>
          </a:p>
        </p:txBody>
      </p:sp>
      <p:sp>
        <p:nvSpPr>
          <p:cNvPr id="13" name="Inhaltsplatzhalter 11">
            <a:extLst>
              <a:ext uri="{FF2B5EF4-FFF2-40B4-BE49-F238E27FC236}">
                <a16:creationId xmlns:a16="http://schemas.microsoft.com/office/drawing/2014/main" id="{3E35F8A6-8588-4AF8-8B51-A80A5446AC1E}"/>
              </a:ext>
            </a:extLst>
          </p:cNvPr>
          <p:cNvSpPr>
            <a:spLocks noGrp="1"/>
          </p:cNvSpPr>
          <p:nvPr>
            <p:ph sz="quarter" idx="20"/>
          </p:nvPr>
        </p:nvSpPr>
        <p:spPr>
          <a:xfrm>
            <a:off x="534350" y="2986438"/>
            <a:ext cx="2592000" cy="1530000"/>
          </a:xfrm>
        </p:spPr>
        <p:txBody>
          <a:bodyPr/>
          <a:lstStyle>
            <a:lvl1pPr marL="0" indent="0">
              <a:buFontTx/>
              <a:buNone/>
              <a:defRPr/>
            </a:lvl1pPr>
          </a:lstStyle>
          <a:p>
            <a:pPr lvl="0"/>
            <a:endParaRPr lang="de-DE" dirty="0"/>
          </a:p>
        </p:txBody>
      </p:sp>
      <p:sp>
        <p:nvSpPr>
          <p:cNvPr id="14" name="Inhaltsplatzhalter 11">
            <a:extLst>
              <a:ext uri="{FF2B5EF4-FFF2-40B4-BE49-F238E27FC236}">
                <a16:creationId xmlns:a16="http://schemas.microsoft.com/office/drawing/2014/main" id="{AF0D8FBF-A07C-4866-9389-B4137901E10E}"/>
              </a:ext>
            </a:extLst>
          </p:cNvPr>
          <p:cNvSpPr>
            <a:spLocks noGrp="1"/>
          </p:cNvSpPr>
          <p:nvPr>
            <p:ph sz="quarter" idx="21"/>
          </p:nvPr>
        </p:nvSpPr>
        <p:spPr>
          <a:xfrm>
            <a:off x="3291266" y="1347788"/>
            <a:ext cx="2592000" cy="1530000"/>
          </a:xfrm>
        </p:spPr>
        <p:txBody>
          <a:bodyPr/>
          <a:lstStyle>
            <a:lvl1pPr marL="0" indent="0">
              <a:buFontTx/>
              <a:buNone/>
              <a:defRPr/>
            </a:lvl1pPr>
          </a:lstStyle>
          <a:p>
            <a:pPr lvl="0"/>
            <a:endParaRPr lang="de-DE" dirty="0"/>
          </a:p>
        </p:txBody>
      </p:sp>
      <p:sp>
        <p:nvSpPr>
          <p:cNvPr id="15" name="Inhaltsplatzhalter 11">
            <a:extLst>
              <a:ext uri="{FF2B5EF4-FFF2-40B4-BE49-F238E27FC236}">
                <a16:creationId xmlns:a16="http://schemas.microsoft.com/office/drawing/2014/main" id="{79B65DD1-9D52-420C-AA23-0BCA4F6CBC97}"/>
              </a:ext>
            </a:extLst>
          </p:cNvPr>
          <p:cNvSpPr>
            <a:spLocks noGrp="1"/>
          </p:cNvSpPr>
          <p:nvPr>
            <p:ph sz="quarter" idx="22"/>
          </p:nvPr>
        </p:nvSpPr>
        <p:spPr>
          <a:xfrm>
            <a:off x="3296665" y="2986438"/>
            <a:ext cx="2592000" cy="1530000"/>
          </a:xfrm>
        </p:spPr>
        <p:txBody>
          <a:bodyPr/>
          <a:lstStyle>
            <a:lvl1pPr marL="0" indent="0">
              <a:buFontTx/>
              <a:buNone/>
              <a:defRPr/>
            </a:lvl1pPr>
          </a:lstStyle>
          <a:p>
            <a:pPr lvl="0"/>
            <a:endParaRPr lang="de-DE" dirty="0"/>
          </a:p>
        </p:txBody>
      </p:sp>
      <p:sp>
        <p:nvSpPr>
          <p:cNvPr id="16" name="Inhaltsplatzhalter 11">
            <a:extLst>
              <a:ext uri="{FF2B5EF4-FFF2-40B4-BE49-F238E27FC236}">
                <a16:creationId xmlns:a16="http://schemas.microsoft.com/office/drawing/2014/main" id="{2001BB61-9874-48F8-A34A-6F400FC38416}"/>
              </a:ext>
            </a:extLst>
          </p:cNvPr>
          <p:cNvSpPr>
            <a:spLocks noGrp="1"/>
          </p:cNvSpPr>
          <p:nvPr>
            <p:ph sz="quarter" idx="23"/>
          </p:nvPr>
        </p:nvSpPr>
        <p:spPr>
          <a:xfrm>
            <a:off x="6011872" y="1347788"/>
            <a:ext cx="2592000" cy="1530000"/>
          </a:xfrm>
        </p:spPr>
        <p:txBody>
          <a:bodyPr/>
          <a:lstStyle>
            <a:lvl1pPr marL="0" indent="0">
              <a:buFontTx/>
              <a:buNone/>
              <a:defRPr/>
            </a:lvl1pPr>
          </a:lstStyle>
          <a:p>
            <a:pPr lvl="0"/>
            <a:endParaRPr lang="de-DE" dirty="0"/>
          </a:p>
        </p:txBody>
      </p:sp>
      <p:sp>
        <p:nvSpPr>
          <p:cNvPr id="18" name="Inhaltsplatzhalter 11">
            <a:extLst>
              <a:ext uri="{FF2B5EF4-FFF2-40B4-BE49-F238E27FC236}">
                <a16:creationId xmlns:a16="http://schemas.microsoft.com/office/drawing/2014/main" id="{CD7D5465-DF3D-42F7-BAC6-FD3D33C123CB}"/>
              </a:ext>
            </a:extLst>
          </p:cNvPr>
          <p:cNvSpPr>
            <a:spLocks noGrp="1"/>
          </p:cNvSpPr>
          <p:nvPr>
            <p:ph sz="quarter" idx="24"/>
          </p:nvPr>
        </p:nvSpPr>
        <p:spPr>
          <a:xfrm>
            <a:off x="6017650" y="2986438"/>
            <a:ext cx="2592000" cy="1530000"/>
          </a:xfrm>
        </p:spPr>
        <p:txBody>
          <a:bodyPr/>
          <a:lstStyle>
            <a:lvl1pPr marL="0" indent="0">
              <a:buFontTx/>
              <a:buNone/>
              <a:defRPr/>
            </a:lvl1pPr>
          </a:lstStyle>
          <a:p>
            <a:pPr lvl="0"/>
            <a:endParaRPr lang="de-DE" dirty="0"/>
          </a:p>
        </p:txBody>
      </p:sp>
      <p:sp>
        <p:nvSpPr>
          <p:cNvPr id="8" name="Datumsplatzhalter 7">
            <a:extLst>
              <a:ext uri="{FF2B5EF4-FFF2-40B4-BE49-F238E27FC236}">
                <a16:creationId xmlns:a16="http://schemas.microsoft.com/office/drawing/2014/main" id="{6920D86C-AB87-43B2-AAB6-755D749D89E1}"/>
              </a:ext>
            </a:extLst>
          </p:cNvPr>
          <p:cNvSpPr>
            <a:spLocks noGrp="1"/>
          </p:cNvSpPr>
          <p:nvPr>
            <p:ph type="dt" sz="half" idx="25"/>
          </p:nvPr>
        </p:nvSpPr>
        <p:spPr/>
        <p:txBody>
          <a:bodyPr/>
          <a:lstStyle/>
          <a:p>
            <a:fld id="{C19C1DBD-5E4A-4FA5-BDAB-EEF4A6DADCC0}" type="datetime1">
              <a:rPr lang="de-DE" smtClean="0"/>
              <a:t>04.10.2023</a:t>
            </a:fld>
            <a:endParaRPr lang="de-DE" dirty="0"/>
          </a:p>
        </p:txBody>
      </p:sp>
      <p:sp>
        <p:nvSpPr>
          <p:cNvPr id="9" name="Fußzeilenplatzhalter 8">
            <a:extLst>
              <a:ext uri="{FF2B5EF4-FFF2-40B4-BE49-F238E27FC236}">
                <a16:creationId xmlns:a16="http://schemas.microsoft.com/office/drawing/2014/main" id="{1BE67C12-382B-48B9-9915-31F5A140071A}"/>
              </a:ext>
            </a:extLst>
          </p:cNvPr>
          <p:cNvSpPr>
            <a:spLocks noGrp="1"/>
          </p:cNvSpPr>
          <p:nvPr>
            <p:ph type="ftr" sz="quarter" idx="26"/>
          </p:nvPr>
        </p:nvSpPr>
        <p:spPr/>
        <p:txBody>
          <a:bodyPr/>
          <a:lstStyle/>
          <a:p>
            <a:r>
              <a:rPr lang="de-DE"/>
              <a:t>Titel </a:t>
            </a:r>
            <a:r>
              <a:rPr lang="de-DE">
                <a:solidFill>
                  <a:srgbClr val="FF0000"/>
                </a:solidFill>
              </a:rPr>
              <a:t>Präsentation</a:t>
            </a:r>
            <a:endParaRPr lang="de-DE" dirty="0">
              <a:solidFill>
                <a:srgbClr val="FF0000"/>
              </a:solidFill>
            </a:endParaRPr>
          </a:p>
        </p:txBody>
      </p:sp>
      <p:sp>
        <p:nvSpPr>
          <p:cNvPr id="11" name="Foliennummernplatzhalter 10">
            <a:extLst>
              <a:ext uri="{FF2B5EF4-FFF2-40B4-BE49-F238E27FC236}">
                <a16:creationId xmlns:a16="http://schemas.microsoft.com/office/drawing/2014/main" id="{DDDDC88A-5901-4392-B9D6-0813157BB04B}"/>
              </a:ext>
            </a:extLst>
          </p:cNvPr>
          <p:cNvSpPr>
            <a:spLocks noGrp="1"/>
          </p:cNvSpPr>
          <p:nvPr>
            <p:ph type="sldNum" sz="quarter" idx="27"/>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513243438"/>
      </p:ext>
    </p:extLst>
  </p:cSld>
  <p:clrMapOvr>
    <a:masterClrMapping/>
  </p:clrMapOvr>
  <p:extLst>
    <p:ext uri="{DCECCB84-F9BA-43D5-87BE-67443E8EF086}">
      <p15:sldGuideLst xmlns:p15="http://schemas.microsoft.com/office/powerpoint/2012/main">
        <p15:guide id="1" orient="horz" pos="1801">
          <p15:clr>
            <a:srgbClr val="A4A3A4"/>
          </p15:clr>
        </p15:guide>
        <p15:guide id="2" orient="horz" pos="1869">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2zeilig 6 Bilder">
    <p:spTree>
      <p:nvGrpSpPr>
        <p:cNvPr id="1" name=""/>
        <p:cNvGrpSpPr/>
        <p:nvPr/>
      </p:nvGrpSpPr>
      <p:grpSpPr>
        <a:xfrm>
          <a:off x="0" y="0"/>
          <a:ext cx="0" cy="0"/>
          <a:chOff x="0" y="0"/>
          <a:chExt cx="0" cy="0"/>
        </a:xfrm>
      </p:grpSpPr>
      <p:sp>
        <p:nvSpPr>
          <p:cNvPr id="12" name="Inhaltsplatzhalter 11"/>
          <p:cNvSpPr>
            <a:spLocks noGrp="1"/>
          </p:cNvSpPr>
          <p:nvPr>
            <p:ph sz="quarter" idx="17"/>
          </p:nvPr>
        </p:nvSpPr>
        <p:spPr>
          <a:xfrm>
            <a:off x="6026149" y="1635125"/>
            <a:ext cx="2592000" cy="1386000"/>
          </a:xfrm>
        </p:spPr>
        <p:txBody>
          <a:bodyPr/>
          <a:lstStyle>
            <a:lvl1pPr marL="0" indent="0">
              <a:buFontTx/>
              <a:buNone/>
              <a:defRPr/>
            </a:lvl1pPr>
          </a:lstStyle>
          <a:p>
            <a:pPr lvl="0"/>
            <a:endParaRPr lang="de-DE" dirty="0"/>
          </a:p>
        </p:txBody>
      </p:sp>
      <p:sp>
        <p:nvSpPr>
          <p:cNvPr id="10" name="Titel 1">
            <a:extLst>
              <a:ext uri="{FF2B5EF4-FFF2-40B4-BE49-F238E27FC236}">
                <a16:creationId xmlns:a16="http://schemas.microsoft.com/office/drawing/2014/main" id="{31778350-B4FD-473A-92D2-B097255BC7A3}"/>
              </a:ext>
            </a:extLst>
          </p:cNvPr>
          <p:cNvSpPr>
            <a:spLocks noGrp="1"/>
          </p:cNvSpPr>
          <p:nvPr>
            <p:ph type="title" hasCustomPrompt="1"/>
          </p:nvPr>
        </p:nvSpPr>
        <p:spPr>
          <a:xfrm>
            <a:off x="539748" y="735013"/>
            <a:ext cx="8064502" cy="612775"/>
          </a:xfrm>
        </p:spPr>
        <p:txBody>
          <a:bodyPr/>
          <a:lstStyle/>
          <a:p>
            <a:r>
              <a:rPr lang="de-CH" dirty="0"/>
              <a:t>Mastertitelformat bearbeiten</a:t>
            </a:r>
            <a:endParaRPr lang="en-GB" dirty="0"/>
          </a:p>
        </p:txBody>
      </p:sp>
      <p:sp>
        <p:nvSpPr>
          <p:cNvPr id="14" name="Inhaltsplatzhalter 11">
            <a:extLst>
              <a:ext uri="{FF2B5EF4-FFF2-40B4-BE49-F238E27FC236}">
                <a16:creationId xmlns:a16="http://schemas.microsoft.com/office/drawing/2014/main" id="{A0854AF0-AC28-4DA3-A7DA-0BADE4941528}"/>
              </a:ext>
            </a:extLst>
          </p:cNvPr>
          <p:cNvSpPr>
            <a:spLocks noGrp="1"/>
          </p:cNvSpPr>
          <p:nvPr>
            <p:ph sz="quarter" idx="18"/>
          </p:nvPr>
        </p:nvSpPr>
        <p:spPr>
          <a:xfrm>
            <a:off x="6026149" y="3129075"/>
            <a:ext cx="2592000" cy="1386000"/>
          </a:xfrm>
        </p:spPr>
        <p:txBody>
          <a:bodyPr/>
          <a:lstStyle>
            <a:lvl1pPr marL="0" indent="0">
              <a:buFontTx/>
              <a:buNone/>
              <a:defRPr/>
            </a:lvl1pPr>
          </a:lstStyle>
          <a:p>
            <a:pPr lvl="0"/>
            <a:endParaRPr lang="de-DE" dirty="0"/>
          </a:p>
        </p:txBody>
      </p:sp>
      <p:sp>
        <p:nvSpPr>
          <p:cNvPr id="15" name="Inhaltsplatzhalter 11">
            <a:extLst>
              <a:ext uri="{FF2B5EF4-FFF2-40B4-BE49-F238E27FC236}">
                <a16:creationId xmlns:a16="http://schemas.microsoft.com/office/drawing/2014/main" id="{D2BA8517-1E35-4DD3-BDBC-C5A9F63B8FBA}"/>
              </a:ext>
            </a:extLst>
          </p:cNvPr>
          <p:cNvSpPr>
            <a:spLocks noGrp="1"/>
          </p:cNvSpPr>
          <p:nvPr>
            <p:ph sz="quarter" idx="19"/>
          </p:nvPr>
        </p:nvSpPr>
        <p:spPr>
          <a:xfrm>
            <a:off x="539751" y="1635125"/>
            <a:ext cx="2592388" cy="1386000"/>
          </a:xfrm>
        </p:spPr>
        <p:txBody>
          <a:bodyPr/>
          <a:lstStyle>
            <a:lvl1pPr marL="0" indent="0">
              <a:buFontTx/>
              <a:buNone/>
              <a:defRPr/>
            </a:lvl1pPr>
          </a:lstStyle>
          <a:p>
            <a:pPr lvl="0"/>
            <a:endParaRPr lang="de-DE" dirty="0"/>
          </a:p>
        </p:txBody>
      </p:sp>
      <p:sp>
        <p:nvSpPr>
          <p:cNvPr id="17" name="Inhaltsplatzhalter 11">
            <a:extLst>
              <a:ext uri="{FF2B5EF4-FFF2-40B4-BE49-F238E27FC236}">
                <a16:creationId xmlns:a16="http://schemas.microsoft.com/office/drawing/2014/main" id="{E9F551E5-2121-4290-9B9F-E317FEDB567D}"/>
              </a:ext>
            </a:extLst>
          </p:cNvPr>
          <p:cNvSpPr>
            <a:spLocks noGrp="1"/>
          </p:cNvSpPr>
          <p:nvPr>
            <p:ph sz="quarter" idx="20"/>
          </p:nvPr>
        </p:nvSpPr>
        <p:spPr>
          <a:xfrm>
            <a:off x="539750" y="3129075"/>
            <a:ext cx="2592389" cy="1386000"/>
          </a:xfrm>
        </p:spPr>
        <p:txBody>
          <a:bodyPr/>
          <a:lstStyle>
            <a:lvl1pPr marL="0" indent="0">
              <a:buFontTx/>
              <a:buNone/>
              <a:defRPr/>
            </a:lvl1pPr>
          </a:lstStyle>
          <a:p>
            <a:pPr lvl="0"/>
            <a:endParaRPr lang="de-DE" dirty="0"/>
          </a:p>
        </p:txBody>
      </p:sp>
      <p:sp>
        <p:nvSpPr>
          <p:cNvPr id="16" name="Inhaltsplatzhalter 11">
            <a:extLst>
              <a:ext uri="{FF2B5EF4-FFF2-40B4-BE49-F238E27FC236}">
                <a16:creationId xmlns:a16="http://schemas.microsoft.com/office/drawing/2014/main" id="{B528CB7A-D7D9-468E-81A2-9CF75ED72274}"/>
              </a:ext>
            </a:extLst>
          </p:cNvPr>
          <p:cNvSpPr>
            <a:spLocks noGrp="1"/>
          </p:cNvSpPr>
          <p:nvPr>
            <p:ph sz="quarter" idx="21"/>
          </p:nvPr>
        </p:nvSpPr>
        <p:spPr>
          <a:xfrm>
            <a:off x="3290888" y="1635125"/>
            <a:ext cx="2592000" cy="1386000"/>
          </a:xfrm>
        </p:spPr>
        <p:txBody>
          <a:bodyPr/>
          <a:lstStyle>
            <a:lvl1pPr marL="0" indent="0">
              <a:buFontTx/>
              <a:buNone/>
              <a:defRPr/>
            </a:lvl1pPr>
          </a:lstStyle>
          <a:p>
            <a:pPr lvl="0"/>
            <a:endParaRPr lang="de-DE" dirty="0"/>
          </a:p>
        </p:txBody>
      </p:sp>
      <p:sp>
        <p:nvSpPr>
          <p:cNvPr id="18" name="Inhaltsplatzhalter 11">
            <a:extLst>
              <a:ext uri="{FF2B5EF4-FFF2-40B4-BE49-F238E27FC236}">
                <a16:creationId xmlns:a16="http://schemas.microsoft.com/office/drawing/2014/main" id="{A034FE27-32BF-4AC2-ABB1-F6000E7953CF}"/>
              </a:ext>
            </a:extLst>
          </p:cNvPr>
          <p:cNvSpPr>
            <a:spLocks noGrp="1"/>
          </p:cNvSpPr>
          <p:nvPr>
            <p:ph sz="quarter" idx="22"/>
          </p:nvPr>
        </p:nvSpPr>
        <p:spPr>
          <a:xfrm>
            <a:off x="3290888" y="3129075"/>
            <a:ext cx="2592000" cy="1386000"/>
          </a:xfrm>
        </p:spPr>
        <p:txBody>
          <a:bodyPr/>
          <a:lstStyle>
            <a:lvl1pPr marL="0" indent="0">
              <a:buFontTx/>
              <a:buNone/>
              <a:defRPr/>
            </a:lvl1pPr>
          </a:lstStyle>
          <a:p>
            <a:pPr lvl="0"/>
            <a:endParaRPr lang="de-DE" dirty="0"/>
          </a:p>
        </p:txBody>
      </p:sp>
      <p:sp>
        <p:nvSpPr>
          <p:cNvPr id="8" name="Datumsplatzhalter 7">
            <a:extLst>
              <a:ext uri="{FF2B5EF4-FFF2-40B4-BE49-F238E27FC236}">
                <a16:creationId xmlns:a16="http://schemas.microsoft.com/office/drawing/2014/main" id="{A292737D-90D8-46C5-88ED-DD1EE7C6FB39}"/>
              </a:ext>
            </a:extLst>
          </p:cNvPr>
          <p:cNvSpPr>
            <a:spLocks noGrp="1"/>
          </p:cNvSpPr>
          <p:nvPr>
            <p:ph type="dt" sz="half" idx="23"/>
          </p:nvPr>
        </p:nvSpPr>
        <p:spPr/>
        <p:txBody>
          <a:bodyPr/>
          <a:lstStyle/>
          <a:p>
            <a:fld id="{C19C1DBD-5E4A-4FA5-BDAB-EEF4A6DADCC0}" type="datetime1">
              <a:rPr lang="de-DE" smtClean="0"/>
              <a:t>04.10.2023</a:t>
            </a:fld>
            <a:endParaRPr lang="de-DE" dirty="0"/>
          </a:p>
        </p:txBody>
      </p:sp>
      <p:sp>
        <p:nvSpPr>
          <p:cNvPr id="9" name="Fußzeilenplatzhalter 8">
            <a:extLst>
              <a:ext uri="{FF2B5EF4-FFF2-40B4-BE49-F238E27FC236}">
                <a16:creationId xmlns:a16="http://schemas.microsoft.com/office/drawing/2014/main" id="{A5AD81D9-F33E-45DF-AA40-85CD5FA3C9D1}"/>
              </a:ext>
            </a:extLst>
          </p:cNvPr>
          <p:cNvSpPr>
            <a:spLocks noGrp="1"/>
          </p:cNvSpPr>
          <p:nvPr>
            <p:ph type="ftr" sz="quarter" idx="24"/>
          </p:nvPr>
        </p:nvSpPr>
        <p:spPr/>
        <p:txBody>
          <a:bodyPr/>
          <a:lstStyle/>
          <a:p>
            <a:r>
              <a:rPr lang="de-DE"/>
              <a:t>Titel </a:t>
            </a:r>
            <a:r>
              <a:rPr lang="de-DE">
                <a:solidFill>
                  <a:srgbClr val="FF0000"/>
                </a:solidFill>
              </a:rPr>
              <a:t>Präsentation</a:t>
            </a:r>
            <a:endParaRPr lang="de-DE" dirty="0">
              <a:solidFill>
                <a:srgbClr val="FF0000"/>
              </a:solidFill>
            </a:endParaRPr>
          </a:p>
        </p:txBody>
      </p:sp>
      <p:sp>
        <p:nvSpPr>
          <p:cNvPr id="11" name="Foliennummernplatzhalter 10">
            <a:extLst>
              <a:ext uri="{FF2B5EF4-FFF2-40B4-BE49-F238E27FC236}">
                <a16:creationId xmlns:a16="http://schemas.microsoft.com/office/drawing/2014/main" id="{A9AA9D55-CB82-41E0-A0B6-35B34CA6C744}"/>
              </a:ext>
            </a:extLst>
          </p:cNvPr>
          <p:cNvSpPr>
            <a:spLocks noGrp="1"/>
          </p:cNvSpPr>
          <p:nvPr>
            <p:ph type="sldNum" sz="quarter" idx="25"/>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2651038769"/>
      </p:ext>
    </p:extLst>
  </p:cSld>
  <p:clrMapOvr>
    <a:masterClrMapping/>
  </p:clrMapOvr>
  <p:extLst>
    <p:ext uri="{DCECCB84-F9BA-43D5-87BE-67443E8EF086}">
      <p15:sldGuideLst xmlns:p15="http://schemas.microsoft.com/office/powerpoint/2012/main">
        <p15:guide id="1" orient="horz" pos="1983">
          <p15:clr>
            <a:srgbClr val="A4A3A4"/>
          </p15:clr>
        </p15:guide>
        <p15:guide id="2" orient="horz" pos="1915">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1zeilig Text 2spaltig">
    <p:spTree>
      <p:nvGrpSpPr>
        <p:cNvPr id="1" name=""/>
        <p:cNvGrpSpPr/>
        <p:nvPr/>
      </p:nvGrpSpPr>
      <p:grpSpPr>
        <a:xfrm>
          <a:off x="0" y="0"/>
          <a:ext cx="0" cy="0"/>
          <a:chOff x="0" y="0"/>
          <a:chExt cx="0" cy="0"/>
        </a:xfrm>
      </p:grpSpPr>
      <p:sp>
        <p:nvSpPr>
          <p:cNvPr id="8" name="Textplatzhalter 13"/>
          <p:cNvSpPr>
            <a:spLocks noGrp="1"/>
          </p:cNvSpPr>
          <p:nvPr>
            <p:ph type="body" sz="quarter" idx="13" hasCustomPrompt="1"/>
          </p:nvPr>
        </p:nvSpPr>
        <p:spPr>
          <a:xfrm>
            <a:off x="539751" y="1347788"/>
            <a:ext cx="3960813" cy="3168650"/>
          </a:xfrm>
        </p:spPr>
        <p:txBody>
          <a:bodyPr/>
          <a:lstStyle>
            <a:lvl1pPr marL="0" indent="0">
              <a:lnSpc>
                <a:spcPts val="2100"/>
              </a:lnSpc>
              <a:buFontTx/>
              <a:buNone/>
              <a:defRPr sz="1800"/>
            </a:lvl1pPr>
          </a:lstStyle>
          <a:p>
            <a:pPr lvl="0"/>
            <a:r>
              <a:rPr lang="de-DE" dirty="0"/>
              <a:t>Mastertextformat bearbeiten</a:t>
            </a:r>
          </a:p>
        </p:txBody>
      </p:sp>
      <p:sp>
        <p:nvSpPr>
          <p:cNvPr id="9" name="Textplatzhalter 13"/>
          <p:cNvSpPr>
            <a:spLocks noGrp="1"/>
          </p:cNvSpPr>
          <p:nvPr>
            <p:ph type="body" sz="quarter" idx="14" hasCustomPrompt="1"/>
          </p:nvPr>
        </p:nvSpPr>
        <p:spPr>
          <a:xfrm>
            <a:off x="4643438" y="1347788"/>
            <a:ext cx="3960812" cy="3168649"/>
          </a:xfrm>
        </p:spPr>
        <p:txBody>
          <a:bodyPr/>
          <a:lstStyle>
            <a:lvl1pPr marL="0" indent="0">
              <a:lnSpc>
                <a:spcPts val="2100"/>
              </a:lnSpc>
              <a:buFontTx/>
              <a:buNone/>
              <a:defRPr sz="1800"/>
            </a:lvl1pPr>
          </a:lstStyle>
          <a:p>
            <a:pPr lvl="0"/>
            <a:r>
              <a:rPr lang="de-DE" dirty="0"/>
              <a:t>Mastertextformat bearbeiten</a:t>
            </a:r>
          </a:p>
        </p:txBody>
      </p:sp>
      <p:sp>
        <p:nvSpPr>
          <p:cNvPr id="10" name="Titel 1">
            <a:extLst>
              <a:ext uri="{FF2B5EF4-FFF2-40B4-BE49-F238E27FC236}">
                <a16:creationId xmlns:a16="http://schemas.microsoft.com/office/drawing/2014/main" id="{EC54753E-16AB-4476-8E1B-A6ED418D3090}"/>
              </a:ext>
            </a:extLst>
          </p:cNvPr>
          <p:cNvSpPr>
            <a:spLocks noGrp="1"/>
          </p:cNvSpPr>
          <p:nvPr>
            <p:ph type="title" hasCustomPrompt="1"/>
          </p:nvPr>
        </p:nvSpPr>
        <p:spPr>
          <a:xfrm>
            <a:off x="539748" y="729250"/>
            <a:ext cx="8064502" cy="411369"/>
          </a:xfrm>
        </p:spPr>
        <p:txBody>
          <a:bodyPr wrap="none"/>
          <a:lstStyle/>
          <a:p>
            <a:r>
              <a:rPr lang="de-CH" dirty="0"/>
              <a:t>Mastertitelformat bearbeiten</a:t>
            </a:r>
            <a:endParaRPr lang="en-GB" dirty="0"/>
          </a:p>
        </p:txBody>
      </p:sp>
      <p:sp>
        <p:nvSpPr>
          <p:cNvPr id="11" name="Datumsplatzhalter 10">
            <a:extLst>
              <a:ext uri="{FF2B5EF4-FFF2-40B4-BE49-F238E27FC236}">
                <a16:creationId xmlns:a16="http://schemas.microsoft.com/office/drawing/2014/main" id="{3CAD949B-7077-4133-BD6F-A6A8D2751ADE}"/>
              </a:ext>
            </a:extLst>
          </p:cNvPr>
          <p:cNvSpPr>
            <a:spLocks noGrp="1"/>
          </p:cNvSpPr>
          <p:nvPr>
            <p:ph type="dt" sz="half" idx="15"/>
          </p:nvPr>
        </p:nvSpPr>
        <p:spPr/>
        <p:txBody>
          <a:bodyPr/>
          <a:lstStyle/>
          <a:p>
            <a:fld id="{C19C1DBD-5E4A-4FA5-BDAB-EEF4A6DADCC0}" type="datetime1">
              <a:rPr lang="de-DE" smtClean="0"/>
              <a:t>04.10.2023</a:t>
            </a:fld>
            <a:endParaRPr lang="de-DE" dirty="0"/>
          </a:p>
        </p:txBody>
      </p:sp>
      <p:sp>
        <p:nvSpPr>
          <p:cNvPr id="12" name="Fußzeilenplatzhalter 11">
            <a:extLst>
              <a:ext uri="{FF2B5EF4-FFF2-40B4-BE49-F238E27FC236}">
                <a16:creationId xmlns:a16="http://schemas.microsoft.com/office/drawing/2014/main" id="{A2E165A7-E295-4D7D-B828-5F57ED75EB96}"/>
              </a:ext>
            </a:extLst>
          </p:cNvPr>
          <p:cNvSpPr>
            <a:spLocks noGrp="1"/>
          </p:cNvSpPr>
          <p:nvPr>
            <p:ph type="ftr" sz="quarter" idx="16"/>
          </p:nvPr>
        </p:nvSpPr>
        <p:spPr/>
        <p:txBody>
          <a:bodyPr/>
          <a:lstStyle/>
          <a:p>
            <a:r>
              <a:rPr lang="de-DE"/>
              <a:t>Titel </a:t>
            </a:r>
            <a:r>
              <a:rPr lang="de-DE">
                <a:solidFill>
                  <a:srgbClr val="FF0000"/>
                </a:solidFill>
              </a:rPr>
              <a:t>Präsentation</a:t>
            </a:r>
            <a:endParaRPr lang="de-DE" dirty="0">
              <a:solidFill>
                <a:srgbClr val="FF0000"/>
              </a:solidFill>
            </a:endParaRPr>
          </a:p>
        </p:txBody>
      </p:sp>
      <p:sp>
        <p:nvSpPr>
          <p:cNvPr id="13" name="Foliennummernplatzhalter 12">
            <a:extLst>
              <a:ext uri="{FF2B5EF4-FFF2-40B4-BE49-F238E27FC236}">
                <a16:creationId xmlns:a16="http://schemas.microsoft.com/office/drawing/2014/main" id="{FA72934D-0692-466C-AD1F-7B13B740515E}"/>
              </a:ext>
            </a:extLst>
          </p:cNvPr>
          <p:cNvSpPr>
            <a:spLocks noGrp="1"/>
          </p:cNvSpPr>
          <p:nvPr>
            <p:ph type="sldNum" sz="quarter" idx="17"/>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62451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2zeilig Text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48" y="735013"/>
            <a:ext cx="8064502" cy="612775"/>
          </a:xfrm>
        </p:spPr>
        <p:txBody>
          <a:bodyPr/>
          <a:lstStyle/>
          <a:p>
            <a:r>
              <a:rPr lang="de-CH" dirty="0"/>
              <a:t>Mastertitelformat bearbeiten</a:t>
            </a:r>
            <a:endParaRPr lang="en-GB" dirty="0"/>
          </a:p>
        </p:txBody>
      </p:sp>
      <p:sp>
        <p:nvSpPr>
          <p:cNvPr id="7" name="Textplatzhalter 13"/>
          <p:cNvSpPr>
            <a:spLocks noGrp="1"/>
          </p:cNvSpPr>
          <p:nvPr>
            <p:ph type="body" sz="quarter" idx="13" hasCustomPrompt="1"/>
          </p:nvPr>
        </p:nvSpPr>
        <p:spPr>
          <a:xfrm>
            <a:off x="539751" y="1635125"/>
            <a:ext cx="3960813" cy="2881313"/>
          </a:xfrm>
        </p:spPr>
        <p:txBody>
          <a:bodyPr/>
          <a:lstStyle>
            <a:lvl1pPr marL="0" indent="0">
              <a:lnSpc>
                <a:spcPts val="2100"/>
              </a:lnSpc>
              <a:buFontTx/>
              <a:buNone/>
              <a:defRPr sz="1800"/>
            </a:lvl1pPr>
          </a:lstStyle>
          <a:p>
            <a:pPr lvl="0"/>
            <a:r>
              <a:rPr lang="de-DE" dirty="0"/>
              <a:t>Mastertextformat bearbeiten</a:t>
            </a:r>
          </a:p>
        </p:txBody>
      </p:sp>
      <p:sp>
        <p:nvSpPr>
          <p:cNvPr id="8" name="Textplatzhalter 13"/>
          <p:cNvSpPr>
            <a:spLocks noGrp="1"/>
          </p:cNvSpPr>
          <p:nvPr>
            <p:ph type="body" sz="quarter" idx="14" hasCustomPrompt="1"/>
          </p:nvPr>
        </p:nvSpPr>
        <p:spPr>
          <a:xfrm>
            <a:off x="4643438" y="1635125"/>
            <a:ext cx="3960812" cy="2881312"/>
          </a:xfrm>
        </p:spPr>
        <p:txBody>
          <a:bodyPr/>
          <a:lstStyle>
            <a:lvl1pPr marL="0" indent="0">
              <a:lnSpc>
                <a:spcPts val="2100"/>
              </a:lnSpc>
              <a:buFontTx/>
              <a:buNone/>
              <a:defRPr sz="1800"/>
            </a:lvl1pPr>
          </a:lstStyle>
          <a:p>
            <a:pPr lvl="0"/>
            <a:r>
              <a:rPr lang="de-DE" dirty="0"/>
              <a:t>Mastertextformat bearbeiten</a:t>
            </a:r>
          </a:p>
        </p:txBody>
      </p:sp>
      <p:sp>
        <p:nvSpPr>
          <p:cNvPr id="11" name="Datumsplatzhalter 10">
            <a:extLst>
              <a:ext uri="{FF2B5EF4-FFF2-40B4-BE49-F238E27FC236}">
                <a16:creationId xmlns:a16="http://schemas.microsoft.com/office/drawing/2014/main" id="{F9904890-3BB6-4347-95B0-396B622718F5}"/>
              </a:ext>
            </a:extLst>
          </p:cNvPr>
          <p:cNvSpPr>
            <a:spLocks noGrp="1"/>
          </p:cNvSpPr>
          <p:nvPr>
            <p:ph type="dt" sz="half" idx="15"/>
          </p:nvPr>
        </p:nvSpPr>
        <p:spPr/>
        <p:txBody>
          <a:bodyPr/>
          <a:lstStyle/>
          <a:p>
            <a:fld id="{C19C1DBD-5E4A-4FA5-BDAB-EEF4A6DADCC0}" type="datetime1">
              <a:rPr lang="de-DE" smtClean="0"/>
              <a:t>04.10.2023</a:t>
            </a:fld>
            <a:endParaRPr lang="de-DE" dirty="0"/>
          </a:p>
        </p:txBody>
      </p:sp>
      <p:sp>
        <p:nvSpPr>
          <p:cNvPr id="12" name="Fußzeilenplatzhalter 11">
            <a:extLst>
              <a:ext uri="{FF2B5EF4-FFF2-40B4-BE49-F238E27FC236}">
                <a16:creationId xmlns:a16="http://schemas.microsoft.com/office/drawing/2014/main" id="{141B62DD-12B9-461C-84B3-D484A3396F16}"/>
              </a:ext>
            </a:extLst>
          </p:cNvPr>
          <p:cNvSpPr>
            <a:spLocks noGrp="1"/>
          </p:cNvSpPr>
          <p:nvPr>
            <p:ph type="ftr" sz="quarter" idx="16"/>
          </p:nvPr>
        </p:nvSpPr>
        <p:spPr/>
        <p:txBody>
          <a:bodyPr/>
          <a:lstStyle/>
          <a:p>
            <a:r>
              <a:rPr lang="de-DE"/>
              <a:t>Titel </a:t>
            </a:r>
            <a:r>
              <a:rPr lang="de-DE">
                <a:solidFill>
                  <a:srgbClr val="FF0000"/>
                </a:solidFill>
              </a:rPr>
              <a:t>Präsentation</a:t>
            </a:r>
            <a:endParaRPr lang="de-DE" dirty="0">
              <a:solidFill>
                <a:srgbClr val="FF0000"/>
              </a:solidFill>
            </a:endParaRPr>
          </a:p>
        </p:txBody>
      </p:sp>
      <p:sp>
        <p:nvSpPr>
          <p:cNvPr id="13" name="Foliennummernplatzhalter 12">
            <a:extLst>
              <a:ext uri="{FF2B5EF4-FFF2-40B4-BE49-F238E27FC236}">
                <a16:creationId xmlns:a16="http://schemas.microsoft.com/office/drawing/2014/main" id="{0F7E9D31-95F2-4BD9-8450-2366EF4A589A}"/>
              </a:ext>
            </a:extLst>
          </p:cNvPr>
          <p:cNvSpPr>
            <a:spLocks noGrp="1"/>
          </p:cNvSpPr>
          <p:nvPr>
            <p:ph type="sldNum" sz="quarter" idx="17"/>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3456143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1zeilig Text 3spaltig">
    <p:spTree>
      <p:nvGrpSpPr>
        <p:cNvPr id="1" name=""/>
        <p:cNvGrpSpPr/>
        <p:nvPr/>
      </p:nvGrpSpPr>
      <p:grpSpPr>
        <a:xfrm>
          <a:off x="0" y="0"/>
          <a:ext cx="0" cy="0"/>
          <a:chOff x="0" y="0"/>
          <a:chExt cx="0" cy="0"/>
        </a:xfrm>
      </p:grpSpPr>
      <p:sp>
        <p:nvSpPr>
          <p:cNvPr id="8" name="Textplatzhalter 13"/>
          <p:cNvSpPr>
            <a:spLocks noGrp="1"/>
          </p:cNvSpPr>
          <p:nvPr>
            <p:ph type="body" sz="quarter" idx="13" hasCustomPrompt="1"/>
          </p:nvPr>
        </p:nvSpPr>
        <p:spPr>
          <a:xfrm>
            <a:off x="539751" y="1347788"/>
            <a:ext cx="2592387" cy="3168650"/>
          </a:xfrm>
        </p:spPr>
        <p:txBody>
          <a:bodyPr/>
          <a:lstStyle>
            <a:lvl1pPr marL="0" indent="0">
              <a:lnSpc>
                <a:spcPts val="2100"/>
              </a:lnSpc>
              <a:buFontTx/>
              <a:buNone/>
              <a:defRPr sz="1800"/>
            </a:lvl1pPr>
          </a:lstStyle>
          <a:p>
            <a:pPr lvl="0"/>
            <a:r>
              <a:rPr lang="de-DE" dirty="0"/>
              <a:t>Mastertextformat bearbeiten</a:t>
            </a:r>
          </a:p>
        </p:txBody>
      </p:sp>
      <p:sp>
        <p:nvSpPr>
          <p:cNvPr id="10" name="Titel 1">
            <a:extLst>
              <a:ext uri="{FF2B5EF4-FFF2-40B4-BE49-F238E27FC236}">
                <a16:creationId xmlns:a16="http://schemas.microsoft.com/office/drawing/2014/main" id="{EC54753E-16AB-4476-8E1B-A6ED418D3090}"/>
              </a:ext>
            </a:extLst>
          </p:cNvPr>
          <p:cNvSpPr>
            <a:spLocks noGrp="1"/>
          </p:cNvSpPr>
          <p:nvPr>
            <p:ph type="title" hasCustomPrompt="1"/>
          </p:nvPr>
        </p:nvSpPr>
        <p:spPr>
          <a:xfrm>
            <a:off x="539748" y="729250"/>
            <a:ext cx="8064502" cy="411369"/>
          </a:xfrm>
        </p:spPr>
        <p:txBody>
          <a:bodyPr wrap="none"/>
          <a:lstStyle/>
          <a:p>
            <a:r>
              <a:rPr lang="de-CH" dirty="0"/>
              <a:t>Mastertitelformat bearbeiten</a:t>
            </a:r>
            <a:endParaRPr lang="en-GB" dirty="0"/>
          </a:p>
        </p:txBody>
      </p:sp>
      <p:sp>
        <p:nvSpPr>
          <p:cNvPr id="12" name="Textplatzhalter 13">
            <a:extLst>
              <a:ext uri="{FF2B5EF4-FFF2-40B4-BE49-F238E27FC236}">
                <a16:creationId xmlns:a16="http://schemas.microsoft.com/office/drawing/2014/main" id="{E34E4F51-448C-4315-9D34-5713BF41ACB7}"/>
              </a:ext>
            </a:extLst>
          </p:cNvPr>
          <p:cNvSpPr>
            <a:spLocks noGrp="1"/>
          </p:cNvSpPr>
          <p:nvPr>
            <p:ph type="body" sz="quarter" idx="14" hasCustomPrompt="1"/>
          </p:nvPr>
        </p:nvSpPr>
        <p:spPr>
          <a:xfrm>
            <a:off x="3278507" y="1347788"/>
            <a:ext cx="2592387" cy="3168650"/>
          </a:xfrm>
        </p:spPr>
        <p:txBody>
          <a:bodyPr/>
          <a:lstStyle>
            <a:lvl1pPr marL="0" indent="0">
              <a:lnSpc>
                <a:spcPts val="2100"/>
              </a:lnSpc>
              <a:buFontTx/>
              <a:buNone/>
              <a:defRPr sz="1800"/>
            </a:lvl1pPr>
          </a:lstStyle>
          <a:p>
            <a:pPr lvl="0"/>
            <a:r>
              <a:rPr lang="de-DE" dirty="0"/>
              <a:t>Mastertextformat bearbeiten</a:t>
            </a:r>
          </a:p>
        </p:txBody>
      </p:sp>
      <p:sp>
        <p:nvSpPr>
          <p:cNvPr id="13" name="Textplatzhalter 13">
            <a:extLst>
              <a:ext uri="{FF2B5EF4-FFF2-40B4-BE49-F238E27FC236}">
                <a16:creationId xmlns:a16="http://schemas.microsoft.com/office/drawing/2014/main" id="{4585D4AD-2687-4FE5-AA07-FE6B1ABB439F}"/>
              </a:ext>
            </a:extLst>
          </p:cNvPr>
          <p:cNvSpPr>
            <a:spLocks noGrp="1"/>
          </p:cNvSpPr>
          <p:nvPr>
            <p:ph type="body" sz="quarter" idx="15" hasCustomPrompt="1"/>
          </p:nvPr>
        </p:nvSpPr>
        <p:spPr>
          <a:xfrm>
            <a:off x="6017263" y="1347788"/>
            <a:ext cx="2592387" cy="3168650"/>
          </a:xfrm>
        </p:spPr>
        <p:txBody>
          <a:bodyPr/>
          <a:lstStyle>
            <a:lvl1pPr marL="0" indent="0">
              <a:lnSpc>
                <a:spcPts val="2100"/>
              </a:lnSpc>
              <a:buFontTx/>
              <a:buNone/>
              <a:defRPr sz="1800"/>
            </a:lvl1pPr>
          </a:lstStyle>
          <a:p>
            <a:pPr lvl="0"/>
            <a:r>
              <a:rPr lang="de-DE" dirty="0"/>
              <a:t>Mastertextformat bearbeiten</a:t>
            </a:r>
          </a:p>
        </p:txBody>
      </p:sp>
      <p:sp>
        <p:nvSpPr>
          <p:cNvPr id="9" name="Datumsplatzhalter 8">
            <a:extLst>
              <a:ext uri="{FF2B5EF4-FFF2-40B4-BE49-F238E27FC236}">
                <a16:creationId xmlns:a16="http://schemas.microsoft.com/office/drawing/2014/main" id="{FB922365-44C3-4BBB-9FD1-9DDFED2F427C}"/>
              </a:ext>
            </a:extLst>
          </p:cNvPr>
          <p:cNvSpPr>
            <a:spLocks noGrp="1"/>
          </p:cNvSpPr>
          <p:nvPr>
            <p:ph type="dt" sz="half" idx="16"/>
          </p:nvPr>
        </p:nvSpPr>
        <p:spPr/>
        <p:txBody>
          <a:bodyPr/>
          <a:lstStyle/>
          <a:p>
            <a:fld id="{C19C1DBD-5E4A-4FA5-BDAB-EEF4A6DADCC0}" type="datetime1">
              <a:rPr lang="de-DE" smtClean="0"/>
              <a:t>04.10.2023</a:t>
            </a:fld>
            <a:endParaRPr lang="de-DE" dirty="0"/>
          </a:p>
        </p:txBody>
      </p:sp>
      <p:sp>
        <p:nvSpPr>
          <p:cNvPr id="11" name="Fußzeilenplatzhalter 10">
            <a:extLst>
              <a:ext uri="{FF2B5EF4-FFF2-40B4-BE49-F238E27FC236}">
                <a16:creationId xmlns:a16="http://schemas.microsoft.com/office/drawing/2014/main" id="{E6DD119B-6E17-46BA-B314-D36A46AC5D9F}"/>
              </a:ext>
            </a:extLst>
          </p:cNvPr>
          <p:cNvSpPr>
            <a:spLocks noGrp="1"/>
          </p:cNvSpPr>
          <p:nvPr>
            <p:ph type="ftr" sz="quarter" idx="17"/>
          </p:nvPr>
        </p:nvSpPr>
        <p:spPr/>
        <p:txBody>
          <a:bodyPr/>
          <a:lstStyle/>
          <a:p>
            <a:r>
              <a:rPr lang="de-DE"/>
              <a:t>Titel </a:t>
            </a:r>
            <a:r>
              <a:rPr lang="de-DE">
                <a:solidFill>
                  <a:srgbClr val="FF0000"/>
                </a:solidFill>
              </a:rPr>
              <a:t>Präsentation</a:t>
            </a:r>
            <a:endParaRPr lang="de-DE" dirty="0">
              <a:solidFill>
                <a:srgbClr val="FF0000"/>
              </a:solidFill>
            </a:endParaRPr>
          </a:p>
        </p:txBody>
      </p:sp>
      <p:sp>
        <p:nvSpPr>
          <p:cNvPr id="14" name="Foliennummernplatzhalter 13">
            <a:extLst>
              <a:ext uri="{FF2B5EF4-FFF2-40B4-BE49-F238E27FC236}">
                <a16:creationId xmlns:a16="http://schemas.microsoft.com/office/drawing/2014/main" id="{41CF3838-7FEA-495A-A23A-5EF835CDA55C}"/>
              </a:ext>
            </a:extLst>
          </p:cNvPr>
          <p:cNvSpPr>
            <a:spLocks noGrp="1"/>
          </p:cNvSpPr>
          <p:nvPr>
            <p:ph type="sldNum" sz="quarter" idx="18"/>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2794936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2zeilig Text 3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48" y="735013"/>
            <a:ext cx="8064502" cy="612775"/>
          </a:xfrm>
        </p:spPr>
        <p:txBody>
          <a:bodyPr/>
          <a:lstStyle/>
          <a:p>
            <a:r>
              <a:rPr lang="de-CH" dirty="0"/>
              <a:t>Mastertitelformat bearbeiten</a:t>
            </a:r>
            <a:endParaRPr lang="en-GB" dirty="0"/>
          </a:p>
        </p:txBody>
      </p:sp>
      <p:sp>
        <p:nvSpPr>
          <p:cNvPr id="7" name="Textplatzhalter 13"/>
          <p:cNvSpPr>
            <a:spLocks noGrp="1"/>
          </p:cNvSpPr>
          <p:nvPr>
            <p:ph type="body" sz="quarter" idx="13" hasCustomPrompt="1"/>
          </p:nvPr>
        </p:nvSpPr>
        <p:spPr>
          <a:xfrm>
            <a:off x="539751" y="1635125"/>
            <a:ext cx="2592387" cy="2881313"/>
          </a:xfrm>
        </p:spPr>
        <p:txBody>
          <a:bodyPr/>
          <a:lstStyle>
            <a:lvl1pPr marL="0" indent="0">
              <a:lnSpc>
                <a:spcPts val="2100"/>
              </a:lnSpc>
              <a:buFontTx/>
              <a:buNone/>
              <a:defRPr sz="1800"/>
            </a:lvl1pPr>
          </a:lstStyle>
          <a:p>
            <a:pPr lvl="0"/>
            <a:r>
              <a:rPr lang="de-DE" dirty="0"/>
              <a:t>Mastertextformat bearbeiten</a:t>
            </a:r>
          </a:p>
        </p:txBody>
      </p:sp>
      <p:sp>
        <p:nvSpPr>
          <p:cNvPr id="9" name="Textplatzhalter 13">
            <a:extLst>
              <a:ext uri="{FF2B5EF4-FFF2-40B4-BE49-F238E27FC236}">
                <a16:creationId xmlns:a16="http://schemas.microsoft.com/office/drawing/2014/main" id="{F61A0D41-6B7F-4506-AD1B-65357D7090C7}"/>
              </a:ext>
            </a:extLst>
          </p:cNvPr>
          <p:cNvSpPr>
            <a:spLocks noGrp="1"/>
          </p:cNvSpPr>
          <p:nvPr>
            <p:ph type="body" sz="quarter" idx="14" hasCustomPrompt="1"/>
          </p:nvPr>
        </p:nvSpPr>
        <p:spPr>
          <a:xfrm>
            <a:off x="6017263" y="1635125"/>
            <a:ext cx="2592387" cy="2881313"/>
          </a:xfrm>
        </p:spPr>
        <p:txBody>
          <a:bodyPr/>
          <a:lstStyle>
            <a:lvl1pPr marL="0" indent="0">
              <a:lnSpc>
                <a:spcPts val="2100"/>
              </a:lnSpc>
              <a:buFontTx/>
              <a:buNone/>
              <a:defRPr sz="1800"/>
            </a:lvl1pPr>
          </a:lstStyle>
          <a:p>
            <a:pPr lvl="0"/>
            <a:r>
              <a:rPr lang="de-DE" dirty="0"/>
              <a:t>Mastertextformat bearbeiten</a:t>
            </a:r>
          </a:p>
        </p:txBody>
      </p:sp>
      <p:sp>
        <p:nvSpPr>
          <p:cNvPr id="10" name="Textplatzhalter 13">
            <a:extLst>
              <a:ext uri="{FF2B5EF4-FFF2-40B4-BE49-F238E27FC236}">
                <a16:creationId xmlns:a16="http://schemas.microsoft.com/office/drawing/2014/main" id="{FF784F38-3BDB-4633-AE58-414D4B3AF1F1}"/>
              </a:ext>
            </a:extLst>
          </p:cNvPr>
          <p:cNvSpPr>
            <a:spLocks noGrp="1"/>
          </p:cNvSpPr>
          <p:nvPr>
            <p:ph type="body" sz="quarter" idx="15" hasCustomPrompt="1"/>
          </p:nvPr>
        </p:nvSpPr>
        <p:spPr>
          <a:xfrm>
            <a:off x="3282877" y="1635125"/>
            <a:ext cx="2592387" cy="2881313"/>
          </a:xfrm>
        </p:spPr>
        <p:txBody>
          <a:bodyPr/>
          <a:lstStyle>
            <a:lvl1pPr marL="0" indent="0">
              <a:lnSpc>
                <a:spcPts val="2100"/>
              </a:lnSpc>
              <a:buFontTx/>
              <a:buNone/>
              <a:defRPr sz="1800"/>
            </a:lvl1pPr>
          </a:lstStyle>
          <a:p>
            <a:pPr lvl="0"/>
            <a:r>
              <a:rPr lang="de-DE" dirty="0"/>
              <a:t>Mastertextformat bearbeiten</a:t>
            </a:r>
          </a:p>
        </p:txBody>
      </p:sp>
      <p:sp>
        <p:nvSpPr>
          <p:cNvPr id="12" name="Datumsplatzhalter 11">
            <a:extLst>
              <a:ext uri="{FF2B5EF4-FFF2-40B4-BE49-F238E27FC236}">
                <a16:creationId xmlns:a16="http://schemas.microsoft.com/office/drawing/2014/main" id="{199E9A4A-55C2-435C-B8EA-6B92ED503B58}"/>
              </a:ext>
            </a:extLst>
          </p:cNvPr>
          <p:cNvSpPr>
            <a:spLocks noGrp="1"/>
          </p:cNvSpPr>
          <p:nvPr>
            <p:ph type="dt" sz="half" idx="16"/>
          </p:nvPr>
        </p:nvSpPr>
        <p:spPr/>
        <p:txBody>
          <a:bodyPr/>
          <a:lstStyle/>
          <a:p>
            <a:fld id="{C19C1DBD-5E4A-4FA5-BDAB-EEF4A6DADCC0}" type="datetime1">
              <a:rPr lang="de-DE" smtClean="0"/>
              <a:t>04.10.2023</a:t>
            </a:fld>
            <a:endParaRPr lang="de-DE" dirty="0"/>
          </a:p>
        </p:txBody>
      </p:sp>
      <p:sp>
        <p:nvSpPr>
          <p:cNvPr id="13" name="Fußzeilenplatzhalter 12">
            <a:extLst>
              <a:ext uri="{FF2B5EF4-FFF2-40B4-BE49-F238E27FC236}">
                <a16:creationId xmlns:a16="http://schemas.microsoft.com/office/drawing/2014/main" id="{73BF3925-CD63-4F84-8DDD-A31820406B7E}"/>
              </a:ext>
            </a:extLst>
          </p:cNvPr>
          <p:cNvSpPr>
            <a:spLocks noGrp="1"/>
          </p:cNvSpPr>
          <p:nvPr>
            <p:ph type="ftr" sz="quarter" idx="17"/>
          </p:nvPr>
        </p:nvSpPr>
        <p:spPr/>
        <p:txBody>
          <a:bodyPr/>
          <a:lstStyle/>
          <a:p>
            <a:r>
              <a:rPr lang="de-DE"/>
              <a:t>Titel </a:t>
            </a:r>
            <a:r>
              <a:rPr lang="de-DE">
                <a:solidFill>
                  <a:srgbClr val="FF0000"/>
                </a:solidFill>
              </a:rPr>
              <a:t>Präsentation</a:t>
            </a:r>
            <a:endParaRPr lang="de-DE" dirty="0">
              <a:solidFill>
                <a:srgbClr val="FF0000"/>
              </a:solidFill>
            </a:endParaRPr>
          </a:p>
        </p:txBody>
      </p:sp>
      <p:sp>
        <p:nvSpPr>
          <p:cNvPr id="14" name="Foliennummernplatzhalter 13">
            <a:extLst>
              <a:ext uri="{FF2B5EF4-FFF2-40B4-BE49-F238E27FC236}">
                <a16:creationId xmlns:a16="http://schemas.microsoft.com/office/drawing/2014/main" id="{E71BE618-D983-4234-8BA2-EDD56181E1A3}"/>
              </a:ext>
            </a:extLst>
          </p:cNvPr>
          <p:cNvSpPr>
            <a:spLocks noGrp="1"/>
          </p:cNvSpPr>
          <p:nvPr>
            <p:ph type="sldNum" sz="quarter" idx="18"/>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974089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1zeilig Aufzählung 14pt">
    <p:spTree>
      <p:nvGrpSpPr>
        <p:cNvPr id="1" name=""/>
        <p:cNvGrpSpPr/>
        <p:nvPr/>
      </p:nvGrpSpPr>
      <p:grpSpPr>
        <a:xfrm>
          <a:off x="0" y="0"/>
          <a:ext cx="0" cy="0"/>
          <a:chOff x="0" y="0"/>
          <a:chExt cx="0" cy="0"/>
        </a:xfrm>
      </p:grpSpPr>
      <p:sp>
        <p:nvSpPr>
          <p:cNvPr id="10" name="Textplatzhalter 9"/>
          <p:cNvSpPr>
            <a:spLocks noGrp="1"/>
          </p:cNvSpPr>
          <p:nvPr>
            <p:ph type="body" sz="quarter" idx="14" hasCustomPrompt="1"/>
          </p:nvPr>
        </p:nvSpPr>
        <p:spPr>
          <a:xfrm>
            <a:off x="539750" y="1347788"/>
            <a:ext cx="8064500" cy="3168650"/>
          </a:xfrm>
          <a:prstGeom prst="rect">
            <a:avLst/>
          </a:prstGeom>
        </p:spPr>
        <p:txBody>
          <a:bodyPr/>
          <a:lstStyle>
            <a:lvl1pPr>
              <a:defRPr>
                <a:latin typeface="+mn-lt"/>
              </a:defRPr>
            </a:lvl1pPr>
            <a:lvl2pPr>
              <a:defRPr>
                <a:latin typeface="+mn-lt"/>
              </a:defRPr>
            </a:lvl2pPr>
            <a:lvl3pPr marL="853200">
              <a:defRPr>
                <a:latin typeface="+mn-lt"/>
              </a:defRPr>
            </a:lvl3pPr>
            <a:lvl4pPr marL="1137600">
              <a:defRPr>
                <a:latin typeface="+mn-lt"/>
              </a:defRPr>
            </a:lvl4pPr>
            <a:lvl5pPr marL="1422000">
              <a:defRPr>
                <a:latin typeface="+mn-lt"/>
              </a:defRPr>
            </a:lvl5pPr>
            <a:lvl6pPr marL="1706400">
              <a:defRPr>
                <a:latin typeface="+mn-lt"/>
              </a:defRPr>
            </a:lvl6pPr>
            <a:lvl7pPr marL="1990800">
              <a:defRPr>
                <a:latin typeface="+mn-lt"/>
              </a:defRPr>
            </a:lvl7pPr>
            <a:lvl8pPr marL="2275200">
              <a:defRPr>
                <a:latin typeface="+mn-lt"/>
              </a:defRPr>
            </a:lvl8pPr>
            <a:lvl9pPr marL="2559600">
              <a:defRPr baseline="0">
                <a:latin typeface="+mn-lt"/>
              </a:defRPr>
            </a:lvl9pPr>
          </a:lstStyle>
          <a:p>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Titelplatzhalter 9">
            <a:extLst>
              <a:ext uri="{FF2B5EF4-FFF2-40B4-BE49-F238E27FC236}">
                <a16:creationId xmlns:a16="http://schemas.microsoft.com/office/drawing/2014/main" id="{1078F63C-E67D-447C-9587-11C304B963A5}"/>
              </a:ext>
            </a:extLst>
          </p:cNvPr>
          <p:cNvSpPr>
            <a:spLocks noGrp="1"/>
          </p:cNvSpPr>
          <p:nvPr>
            <p:ph type="title"/>
          </p:nvPr>
        </p:nvSpPr>
        <p:spPr>
          <a:xfrm>
            <a:off x="545880" y="735013"/>
            <a:ext cx="8064502" cy="346777"/>
          </a:xfrm>
          <a:prstGeom prst="rect">
            <a:avLst/>
          </a:prstGeom>
        </p:spPr>
        <p:txBody>
          <a:bodyPr vert="horz" lIns="0" tIns="0" rIns="0" bIns="0" rtlCol="0" anchor="t">
            <a:noAutofit/>
          </a:bodyPr>
          <a:lstStyle/>
          <a:p>
            <a:r>
              <a:rPr lang="de-CH" dirty="0"/>
              <a:t>Mastertitelformat bearbeiten</a:t>
            </a:r>
            <a:endParaRPr lang="de-DE" dirty="0"/>
          </a:p>
        </p:txBody>
      </p:sp>
      <p:sp>
        <p:nvSpPr>
          <p:cNvPr id="9" name="Datumsplatzhalter 8">
            <a:extLst>
              <a:ext uri="{FF2B5EF4-FFF2-40B4-BE49-F238E27FC236}">
                <a16:creationId xmlns:a16="http://schemas.microsoft.com/office/drawing/2014/main" id="{09EA7692-9F9B-47F3-A7E8-57E13A3153C6}"/>
              </a:ext>
            </a:extLst>
          </p:cNvPr>
          <p:cNvSpPr>
            <a:spLocks noGrp="1"/>
          </p:cNvSpPr>
          <p:nvPr>
            <p:ph type="dt" sz="half" idx="15"/>
          </p:nvPr>
        </p:nvSpPr>
        <p:spPr/>
        <p:txBody>
          <a:bodyPr/>
          <a:lstStyle/>
          <a:p>
            <a:fld id="{C19C1DBD-5E4A-4FA5-BDAB-EEF4A6DADCC0}" type="datetime1">
              <a:rPr lang="de-DE" smtClean="0"/>
              <a:t>04.10.2023</a:t>
            </a:fld>
            <a:endParaRPr lang="de-DE" dirty="0"/>
          </a:p>
        </p:txBody>
      </p:sp>
      <p:sp>
        <p:nvSpPr>
          <p:cNvPr id="11" name="Fußzeilenplatzhalter 10">
            <a:extLst>
              <a:ext uri="{FF2B5EF4-FFF2-40B4-BE49-F238E27FC236}">
                <a16:creationId xmlns:a16="http://schemas.microsoft.com/office/drawing/2014/main" id="{2948CDEA-3011-44A4-844E-C80A249C8DF7}"/>
              </a:ext>
            </a:extLst>
          </p:cNvPr>
          <p:cNvSpPr>
            <a:spLocks noGrp="1"/>
          </p:cNvSpPr>
          <p:nvPr>
            <p:ph type="ftr" sz="quarter" idx="16"/>
          </p:nvPr>
        </p:nvSpPr>
        <p:spPr/>
        <p:txBody>
          <a:bodyPr/>
          <a:lstStyle/>
          <a:p>
            <a:r>
              <a:rPr lang="de-DE"/>
              <a:t>Titel Präsentation</a:t>
            </a:r>
            <a:endParaRPr lang="de-DE" dirty="0"/>
          </a:p>
        </p:txBody>
      </p:sp>
      <p:sp>
        <p:nvSpPr>
          <p:cNvPr id="12" name="Foliennummernplatzhalter 11">
            <a:extLst>
              <a:ext uri="{FF2B5EF4-FFF2-40B4-BE49-F238E27FC236}">
                <a16:creationId xmlns:a16="http://schemas.microsoft.com/office/drawing/2014/main" id="{C2A3AAB9-E1F4-4EF5-A92B-BA7B29B977C8}"/>
              </a:ext>
            </a:extLst>
          </p:cNvPr>
          <p:cNvSpPr>
            <a:spLocks noGrp="1"/>
          </p:cNvSpPr>
          <p:nvPr>
            <p:ph type="sldNum" sz="quarter" idx="17"/>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859103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2zeilig Aufzählung 14p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75349C9D-2573-4E0E-BF7B-0460D0D7C732}" type="datetime1">
              <a:rPr lang="de-DE" smtClean="0"/>
              <a:t>04.10.2023</a:t>
            </a:fld>
            <a:endParaRPr lang="de-DE" dirty="0"/>
          </a:p>
        </p:txBody>
      </p:sp>
      <p:sp>
        <p:nvSpPr>
          <p:cNvPr id="10" name="Textplatzhalter 9"/>
          <p:cNvSpPr>
            <a:spLocks noGrp="1"/>
          </p:cNvSpPr>
          <p:nvPr>
            <p:ph type="body" sz="quarter" idx="14" hasCustomPrompt="1"/>
          </p:nvPr>
        </p:nvSpPr>
        <p:spPr>
          <a:xfrm>
            <a:off x="539750" y="1635125"/>
            <a:ext cx="8064500" cy="2881313"/>
          </a:xfrm>
          <a:prstGeom prst="rect">
            <a:avLst/>
          </a:prstGeom>
        </p:spPr>
        <p:txBody>
          <a:bodyPr/>
          <a:lstStyle>
            <a:lvl1pPr>
              <a:defRPr>
                <a:latin typeface="+mn-lt"/>
              </a:defRPr>
            </a:lvl1pPr>
            <a:lvl2pPr>
              <a:defRPr>
                <a:latin typeface="+mn-lt"/>
              </a:defRPr>
            </a:lvl2pPr>
            <a:lvl3pPr marL="853200">
              <a:defRPr>
                <a:latin typeface="+mn-lt"/>
              </a:defRPr>
            </a:lvl3pPr>
            <a:lvl4pPr marL="1137600">
              <a:defRPr>
                <a:latin typeface="+mn-lt"/>
              </a:defRPr>
            </a:lvl4pPr>
            <a:lvl5pPr marL="1422000">
              <a:defRPr>
                <a:latin typeface="+mn-lt"/>
              </a:defRPr>
            </a:lvl5pPr>
            <a:lvl6pPr marL="1706400">
              <a:defRPr>
                <a:latin typeface="+mn-lt"/>
              </a:defRPr>
            </a:lvl6pPr>
            <a:lvl7pPr marL="1990800">
              <a:defRPr>
                <a:latin typeface="+mn-lt"/>
              </a:defRPr>
            </a:lvl7pPr>
            <a:lvl8pPr marL="2275200">
              <a:defRPr>
                <a:latin typeface="+mn-lt"/>
              </a:defRPr>
            </a:lvl8pPr>
            <a:lvl9pPr marL="2559600">
              <a:defRPr baseline="0">
                <a:latin typeface="+mn-lt"/>
              </a:defRPr>
            </a:lvl9pPr>
          </a:lstStyle>
          <a:p>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8" name="Titelplatzhalter 9">
            <a:extLst>
              <a:ext uri="{FF2B5EF4-FFF2-40B4-BE49-F238E27FC236}">
                <a16:creationId xmlns:a16="http://schemas.microsoft.com/office/drawing/2014/main" id="{CA098561-4FE8-40A7-9C05-EBA73B8F56FC}"/>
              </a:ext>
            </a:extLst>
          </p:cNvPr>
          <p:cNvSpPr>
            <a:spLocks noGrp="1"/>
          </p:cNvSpPr>
          <p:nvPr>
            <p:ph type="title"/>
          </p:nvPr>
        </p:nvSpPr>
        <p:spPr>
          <a:xfrm>
            <a:off x="545880" y="735013"/>
            <a:ext cx="8064502" cy="612775"/>
          </a:xfrm>
          <a:prstGeom prst="rect">
            <a:avLst/>
          </a:prstGeom>
        </p:spPr>
        <p:txBody>
          <a:bodyPr vert="horz" lIns="0" tIns="0" rIns="0" bIns="0" rtlCol="0" anchor="t">
            <a:noAutofit/>
          </a:bodyPr>
          <a:lstStyle/>
          <a:p>
            <a:r>
              <a:rPr lang="de-CH" dirty="0"/>
              <a:t>Mastertitelformat bearbeiten</a:t>
            </a:r>
            <a:endParaRPr lang="de-DE" dirty="0"/>
          </a:p>
        </p:txBody>
      </p:sp>
    </p:spTree>
    <p:extLst>
      <p:ext uri="{BB962C8B-B14F-4D97-AF65-F5344CB8AC3E}">
        <p14:creationId xmlns:p14="http://schemas.microsoft.com/office/powerpoint/2010/main" val="2503231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2zeilig mit Bi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E14DDFA7-9163-4A8B-8120-DF32919F5B68}"/>
              </a:ext>
            </a:extLst>
          </p:cNvPr>
          <p:cNvSpPr/>
          <p:nvPr userDrawn="1"/>
        </p:nvSpPr>
        <p:spPr>
          <a:xfrm>
            <a:off x="0" y="2608263"/>
            <a:ext cx="9144000" cy="2535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8" name="Textplatzhalter 6">
            <a:extLst>
              <a:ext uri="{FF2B5EF4-FFF2-40B4-BE49-F238E27FC236}">
                <a16:creationId xmlns:a16="http://schemas.microsoft.com/office/drawing/2014/main" id="{2A1C568B-FA73-49E1-A515-1505C70ECEA9}"/>
              </a:ext>
            </a:extLst>
          </p:cNvPr>
          <p:cNvSpPr>
            <a:spLocks noGrp="1"/>
          </p:cNvSpPr>
          <p:nvPr userDrawn="1">
            <p:ph type="body" sz="quarter" idx="10"/>
          </p:nvPr>
        </p:nvSpPr>
        <p:spPr>
          <a:xfrm>
            <a:off x="539750" y="2168673"/>
            <a:ext cx="8064500" cy="336909"/>
          </a:xfrm>
          <a:prstGeom prst="rect">
            <a:avLst/>
          </a:prstGeom>
        </p:spPr>
        <p:txBody>
          <a:bodyPr lIns="0" tIns="0" rIns="0" bIns="0">
            <a:noAutofit/>
          </a:bodyPr>
          <a:lstStyle>
            <a:lvl1pPr marL="0" indent="0">
              <a:lnSpc>
                <a:spcPts val="1700"/>
              </a:lnSpc>
              <a:buFontTx/>
              <a:buNone/>
              <a:defRPr sz="1400" b="0" i="0">
                <a:latin typeface="Arial" charset="0"/>
                <a:ea typeface="Arial" charset="0"/>
                <a:cs typeface="Arial" charset="0"/>
              </a:defRPr>
            </a:lvl1pPr>
            <a:lvl2pPr marL="457200" indent="0">
              <a:buFontTx/>
              <a:buNone/>
              <a:defRPr sz="1000" b="0" i="0">
                <a:latin typeface="Arial" charset="0"/>
                <a:ea typeface="Arial" charset="0"/>
                <a:cs typeface="Arial" charset="0"/>
              </a:defRPr>
            </a:lvl2pPr>
            <a:lvl3pPr marL="914400" indent="0">
              <a:buFontTx/>
              <a:buNone/>
              <a:defRPr sz="1000" b="0" i="0">
                <a:latin typeface="Arial" charset="0"/>
                <a:ea typeface="Arial" charset="0"/>
                <a:cs typeface="Arial" charset="0"/>
              </a:defRPr>
            </a:lvl3pPr>
            <a:lvl4pPr marL="1371600" indent="0">
              <a:buFontTx/>
              <a:buNone/>
              <a:defRPr sz="1000" b="0" i="0">
                <a:latin typeface="Arial" charset="0"/>
                <a:ea typeface="Arial" charset="0"/>
                <a:cs typeface="Arial" charset="0"/>
              </a:defRPr>
            </a:lvl4pPr>
            <a:lvl5pPr marL="1828800" indent="0">
              <a:buFontTx/>
              <a:buNone/>
              <a:defRPr sz="1000" b="0" i="0">
                <a:latin typeface="Arial" charset="0"/>
                <a:ea typeface="Arial" charset="0"/>
                <a:cs typeface="Arial" charset="0"/>
              </a:defRPr>
            </a:lvl5pPr>
          </a:lstStyle>
          <a:p>
            <a:pPr lvl="0"/>
            <a:r>
              <a:rPr lang="de-DE" smtClean="0"/>
              <a:t>Formatvorlagen des Textmasters bearbeiten</a:t>
            </a:r>
          </a:p>
        </p:txBody>
      </p:sp>
      <p:sp>
        <p:nvSpPr>
          <p:cNvPr id="9" name="Titel 1">
            <a:extLst>
              <a:ext uri="{FF2B5EF4-FFF2-40B4-BE49-F238E27FC236}">
                <a16:creationId xmlns:a16="http://schemas.microsoft.com/office/drawing/2014/main" id="{FCC36FAF-C76C-4C6E-9CB9-6120C2A3E4B2}"/>
              </a:ext>
            </a:extLst>
          </p:cNvPr>
          <p:cNvSpPr>
            <a:spLocks noGrp="1"/>
          </p:cNvSpPr>
          <p:nvPr userDrawn="1">
            <p:ph type="title"/>
          </p:nvPr>
        </p:nvSpPr>
        <p:spPr>
          <a:xfrm>
            <a:off x="539750" y="1217533"/>
            <a:ext cx="8064500" cy="779709"/>
          </a:xfrm>
          <a:prstGeom prst="rect">
            <a:avLst/>
          </a:prstGeom>
        </p:spPr>
        <p:txBody>
          <a:bodyPr lIns="0" tIns="0" rIns="0" bIns="0" anchor="t" anchorCtr="0"/>
          <a:lstStyle>
            <a:lvl1pPr>
              <a:lnSpc>
                <a:spcPts val="3100"/>
              </a:lnSpc>
              <a:defRPr sz="2800"/>
            </a:lvl1pPr>
          </a:lstStyle>
          <a:p>
            <a:r>
              <a:rPr lang="de-DE" smtClean="0"/>
              <a:t>Titelmasterformat durch Klicken bearbeiten</a:t>
            </a:r>
            <a:endParaRPr lang="de-DE" dirty="0"/>
          </a:p>
        </p:txBody>
      </p:sp>
      <p:sp>
        <p:nvSpPr>
          <p:cNvPr id="14" name="Parallelogramm 13">
            <a:extLst>
              <a:ext uri="{FF2B5EF4-FFF2-40B4-BE49-F238E27FC236}">
                <a16:creationId xmlns:a16="http://schemas.microsoft.com/office/drawing/2014/main" id="{1684FE9D-8B66-4482-ACF8-26CFB526CBB0}"/>
              </a:ext>
            </a:extLst>
          </p:cNvPr>
          <p:cNvSpPr/>
          <p:nvPr userDrawn="1"/>
        </p:nvSpPr>
        <p:spPr>
          <a:xfrm>
            <a:off x="5727032" y="2608263"/>
            <a:ext cx="3416969" cy="2535237"/>
          </a:xfrm>
          <a:prstGeom prst="parallelogram">
            <a:avLst>
              <a:gd name="adj" fmla="val 50527"/>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1800" dirty="0"/>
          </a:p>
        </p:txBody>
      </p:sp>
      <p:sp>
        <p:nvSpPr>
          <p:cNvPr id="16" name="Parallelogramm 15">
            <a:extLst>
              <a:ext uri="{FF2B5EF4-FFF2-40B4-BE49-F238E27FC236}">
                <a16:creationId xmlns:a16="http://schemas.microsoft.com/office/drawing/2014/main" id="{2278648C-7D82-4843-B241-68611F5FB7C5}"/>
              </a:ext>
            </a:extLst>
          </p:cNvPr>
          <p:cNvSpPr/>
          <p:nvPr userDrawn="1"/>
        </p:nvSpPr>
        <p:spPr>
          <a:xfrm flipH="1">
            <a:off x="2677026" y="2608263"/>
            <a:ext cx="5927224" cy="2535237"/>
          </a:xfrm>
          <a:prstGeom prst="parallelogram">
            <a:avLst>
              <a:gd name="adj" fmla="val 50527"/>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1800" dirty="0"/>
          </a:p>
        </p:txBody>
      </p:sp>
      <p:sp>
        <p:nvSpPr>
          <p:cNvPr id="15" name="Bildplatzhalter 2">
            <a:extLst>
              <a:ext uri="{FF2B5EF4-FFF2-40B4-BE49-F238E27FC236}">
                <a16:creationId xmlns:a16="http://schemas.microsoft.com/office/drawing/2014/main" id="{8C1736A2-7D21-473D-BD43-3BD952F9428E}"/>
              </a:ext>
            </a:extLst>
          </p:cNvPr>
          <p:cNvSpPr>
            <a:spLocks noGrp="1"/>
          </p:cNvSpPr>
          <p:nvPr>
            <p:ph type="pic" sz="quarter" idx="11"/>
          </p:nvPr>
        </p:nvSpPr>
        <p:spPr>
          <a:xfrm>
            <a:off x="420099" y="2603367"/>
            <a:ext cx="5054964" cy="2544185"/>
          </a:xfrm>
          <a:custGeom>
            <a:avLst/>
            <a:gdLst>
              <a:gd name="connsiteX0" fmla="*/ 0 w 3510116"/>
              <a:gd name="connsiteY0" fmla="*/ 3797401 h 3797401"/>
              <a:gd name="connsiteX1" fmla="*/ 877529 w 3510116"/>
              <a:gd name="connsiteY1" fmla="*/ 0 h 3797401"/>
              <a:gd name="connsiteX2" fmla="*/ 3510116 w 3510116"/>
              <a:gd name="connsiteY2" fmla="*/ 0 h 3797401"/>
              <a:gd name="connsiteX3" fmla="*/ 2632587 w 3510116"/>
              <a:gd name="connsiteY3" fmla="*/ 3797401 h 3797401"/>
              <a:gd name="connsiteX4" fmla="*/ 0 w 3510116"/>
              <a:gd name="connsiteY4" fmla="*/ 3797401 h 3797401"/>
              <a:gd name="connsiteX0" fmla="*/ 0 w 4542503"/>
              <a:gd name="connsiteY0" fmla="*/ 3797401 h 3797401"/>
              <a:gd name="connsiteX1" fmla="*/ 877529 w 4542503"/>
              <a:gd name="connsiteY1" fmla="*/ 0 h 3797401"/>
              <a:gd name="connsiteX2" fmla="*/ 4542503 w 4542503"/>
              <a:gd name="connsiteY2" fmla="*/ 7375 h 3797401"/>
              <a:gd name="connsiteX3" fmla="*/ 2632587 w 4542503"/>
              <a:gd name="connsiteY3" fmla="*/ 3797401 h 3797401"/>
              <a:gd name="connsiteX4" fmla="*/ 0 w 4542503"/>
              <a:gd name="connsiteY4" fmla="*/ 3797401 h 3797401"/>
              <a:gd name="connsiteX0" fmla="*/ 0 w 5759245"/>
              <a:gd name="connsiteY0" fmla="*/ 3790027 h 3797401"/>
              <a:gd name="connsiteX1" fmla="*/ 2094271 w 5759245"/>
              <a:gd name="connsiteY1" fmla="*/ 0 h 3797401"/>
              <a:gd name="connsiteX2" fmla="*/ 5759245 w 5759245"/>
              <a:gd name="connsiteY2" fmla="*/ 7375 h 3797401"/>
              <a:gd name="connsiteX3" fmla="*/ 3849329 w 5759245"/>
              <a:gd name="connsiteY3" fmla="*/ 3797401 h 3797401"/>
              <a:gd name="connsiteX4" fmla="*/ 0 w 5759245"/>
              <a:gd name="connsiteY4" fmla="*/ 3790027 h 3797401"/>
              <a:gd name="connsiteX0" fmla="*/ 0 w 5759245"/>
              <a:gd name="connsiteY0" fmla="*/ 3794790 h 3802164"/>
              <a:gd name="connsiteX1" fmla="*/ 1929964 w 5759245"/>
              <a:gd name="connsiteY1" fmla="*/ 0 h 3802164"/>
              <a:gd name="connsiteX2" fmla="*/ 5759245 w 5759245"/>
              <a:gd name="connsiteY2" fmla="*/ 12138 h 3802164"/>
              <a:gd name="connsiteX3" fmla="*/ 3849329 w 5759245"/>
              <a:gd name="connsiteY3" fmla="*/ 3802164 h 3802164"/>
              <a:gd name="connsiteX4" fmla="*/ 0 w 5759245"/>
              <a:gd name="connsiteY4" fmla="*/ 3794790 h 3802164"/>
              <a:gd name="connsiteX0" fmla="*/ 0 w 5768770"/>
              <a:gd name="connsiteY0" fmla="*/ 3794790 h 3802164"/>
              <a:gd name="connsiteX1" fmla="*/ 1929964 w 5768770"/>
              <a:gd name="connsiteY1" fmla="*/ 0 h 3802164"/>
              <a:gd name="connsiteX2" fmla="*/ 5768770 w 5768770"/>
              <a:gd name="connsiteY2" fmla="*/ 231 h 3802164"/>
              <a:gd name="connsiteX3" fmla="*/ 3849329 w 5768770"/>
              <a:gd name="connsiteY3" fmla="*/ 3802164 h 3802164"/>
              <a:gd name="connsiteX4" fmla="*/ 0 w 5768770"/>
              <a:gd name="connsiteY4" fmla="*/ 3794790 h 3802164"/>
              <a:gd name="connsiteX0" fmla="*/ 0 w 5768770"/>
              <a:gd name="connsiteY0" fmla="*/ 3794790 h 3794790"/>
              <a:gd name="connsiteX1" fmla="*/ 1929964 w 5768770"/>
              <a:gd name="connsiteY1" fmla="*/ 0 h 3794790"/>
              <a:gd name="connsiteX2" fmla="*/ 5768770 w 5768770"/>
              <a:gd name="connsiteY2" fmla="*/ 231 h 3794790"/>
              <a:gd name="connsiteX3" fmla="*/ 3792179 w 5768770"/>
              <a:gd name="connsiteY3" fmla="*/ 3695008 h 3794790"/>
              <a:gd name="connsiteX4" fmla="*/ 0 w 5768770"/>
              <a:gd name="connsiteY4" fmla="*/ 3794790 h 3794790"/>
              <a:gd name="connsiteX0" fmla="*/ 0 w 5768770"/>
              <a:gd name="connsiteY0" fmla="*/ 3794790 h 3804546"/>
              <a:gd name="connsiteX1" fmla="*/ 1929964 w 5768770"/>
              <a:gd name="connsiteY1" fmla="*/ 0 h 3804546"/>
              <a:gd name="connsiteX2" fmla="*/ 5768770 w 5768770"/>
              <a:gd name="connsiteY2" fmla="*/ 231 h 3804546"/>
              <a:gd name="connsiteX3" fmla="*/ 3842185 w 5768770"/>
              <a:gd name="connsiteY3" fmla="*/ 3804546 h 3804546"/>
              <a:gd name="connsiteX4" fmla="*/ 0 w 5768770"/>
              <a:gd name="connsiteY4" fmla="*/ 3794790 h 3804546"/>
              <a:gd name="connsiteX0" fmla="*/ 0 w 5511595"/>
              <a:gd name="connsiteY0" fmla="*/ 3656678 h 3804546"/>
              <a:gd name="connsiteX1" fmla="*/ 1672789 w 5511595"/>
              <a:gd name="connsiteY1" fmla="*/ 0 h 3804546"/>
              <a:gd name="connsiteX2" fmla="*/ 5511595 w 5511595"/>
              <a:gd name="connsiteY2" fmla="*/ 231 h 3804546"/>
              <a:gd name="connsiteX3" fmla="*/ 3585010 w 5511595"/>
              <a:gd name="connsiteY3" fmla="*/ 3804546 h 3804546"/>
              <a:gd name="connsiteX4" fmla="*/ 0 w 5511595"/>
              <a:gd name="connsiteY4" fmla="*/ 3656678 h 3804546"/>
              <a:gd name="connsiteX0" fmla="*/ 0 w 5761626"/>
              <a:gd name="connsiteY0" fmla="*/ 3804315 h 3804546"/>
              <a:gd name="connsiteX1" fmla="*/ 1922820 w 5761626"/>
              <a:gd name="connsiteY1" fmla="*/ 0 h 3804546"/>
              <a:gd name="connsiteX2" fmla="*/ 5761626 w 5761626"/>
              <a:gd name="connsiteY2" fmla="*/ 231 h 3804546"/>
              <a:gd name="connsiteX3" fmla="*/ 3835041 w 5761626"/>
              <a:gd name="connsiteY3" fmla="*/ 3804546 h 3804546"/>
              <a:gd name="connsiteX4" fmla="*/ 0 w 5761626"/>
              <a:gd name="connsiteY4" fmla="*/ 3804315 h 3804546"/>
              <a:gd name="connsiteX0" fmla="*/ 0 w 5761626"/>
              <a:gd name="connsiteY0" fmla="*/ 3813811 h 3814042"/>
              <a:gd name="connsiteX1" fmla="*/ 1217596 w 5761626"/>
              <a:gd name="connsiteY1" fmla="*/ 0 h 3814042"/>
              <a:gd name="connsiteX2" fmla="*/ 5761626 w 5761626"/>
              <a:gd name="connsiteY2" fmla="*/ 9727 h 3814042"/>
              <a:gd name="connsiteX3" fmla="*/ 3835041 w 5761626"/>
              <a:gd name="connsiteY3" fmla="*/ 3814042 h 3814042"/>
              <a:gd name="connsiteX4" fmla="*/ 0 w 5761626"/>
              <a:gd name="connsiteY4" fmla="*/ 3813811 h 3814042"/>
              <a:gd name="connsiteX0" fmla="*/ 0 w 4153955"/>
              <a:gd name="connsiteY0" fmla="*/ 3813811 h 3814042"/>
              <a:gd name="connsiteX1" fmla="*/ 1217596 w 4153955"/>
              <a:gd name="connsiteY1" fmla="*/ 0 h 3814042"/>
              <a:gd name="connsiteX2" fmla="*/ 4153955 w 4153955"/>
              <a:gd name="connsiteY2" fmla="*/ 28721 h 3814042"/>
              <a:gd name="connsiteX3" fmla="*/ 3835041 w 4153955"/>
              <a:gd name="connsiteY3" fmla="*/ 3814042 h 3814042"/>
              <a:gd name="connsiteX4" fmla="*/ 0 w 4153955"/>
              <a:gd name="connsiteY4" fmla="*/ 3813811 h 3814042"/>
              <a:gd name="connsiteX0" fmla="*/ 0 w 5056403"/>
              <a:gd name="connsiteY0" fmla="*/ 3813811 h 3814042"/>
              <a:gd name="connsiteX1" fmla="*/ 1217596 w 5056403"/>
              <a:gd name="connsiteY1" fmla="*/ 0 h 3814042"/>
              <a:gd name="connsiteX2" fmla="*/ 5056403 w 5056403"/>
              <a:gd name="connsiteY2" fmla="*/ 230 h 3814042"/>
              <a:gd name="connsiteX3" fmla="*/ 3835041 w 5056403"/>
              <a:gd name="connsiteY3" fmla="*/ 3814042 h 3814042"/>
              <a:gd name="connsiteX4" fmla="*/ 0 w 5056403"/>
              <a:gd name="connsiteY4" fmla="*/ 3813811 h 3814042"/>
              <a:gd name="connsiteX0" fmla="*/ 0 w 5058901"/>
              <a:gd name="connsiteY0" fmla="*/ 3813811 h 3814042"/>
              <a:gd name="connsiteX1" fmla="*/ 1217596 w 5058901"/>
              <a:gd name="connsiteY1" fmla="*/ 0 h 3814042"/>
              <a:gd name="connsiteX2" fmla="*/ 5058901 w 5058901"/>
              <a:gd name="connsiteY2" fmla="*/ 12141 h 3814042"/>
              <a:gd name="connsiteX3" fmla="*/ 3835041 w 5058901"/>
              <a:gd name="connsiteY3" fmla="*/ 3814042 h 3814042"/>
              <a:gd name="connsiteX4" fmla="*/ 0 w 5058901"/>
              <a:gd name="connsiteY4" fmla="*/ 3813811 h 3814042"/>
              <a:gd name="connsiteX0" fmla="*/ 0 w 5058901"/>
              <a:gd name="connsiteY0" fmla="*/ 3809840 h 3810071"/>
              <a:gd name="connsiteX1" fmla="*/ 1215098 w 5058901"/>
              <a:gd name="connsiteY1" fmla="*/ 0 h 3810071"/>
              <a:gd name="connsiteX2" fmla="*/ 5058901 w 5058901"/>
              <a:gd name="connsiteY2" fmla="*/ 8170 h 3810071"/>
              <a:gd name="connsiteX3" fmla="*/ 3835041 w 5058901"/>
              <a:gd name="connsiteY3" fmla="*/ 3810071 h 3810071"/>
              <a:gd name="connsiteX4" fmla="*/ 0 w 5058901"/>
              <a:gd name="connsiteY4" fmla="*/ 3809840 h 3810071"/>
              <a:gd name="connsiteX0" fmla="*/ 0 w 5058901"/>
              <a:gd name="connsiteY0" fmla="*/ 3801899 h 3802130"/>
              <a:gd name="connsiteX1" fmla="*/ 1215098 w 5058901"/>
              <a:gd name="connsiteY1" fmla="*/ 0 h 3802130"/>
              <a:gd name="connsiteX2" fmla="*/ 5058901 w 5058901"/>
              <a:gd name="connsiteY2" fmla="*/ 229 h 3802130"/>
              <a:gd name="connsiteX3" fmla="*/ 3835041 w 5058901"/>
              <a:gd name="connsiteY3" fmla="*/ 3802130 h 3802130"/>
              <a:gd name="connsiteX4" fmla="*/ 0 w 5058901"/>
              <a:gd name="connsiteY4" fmla="*/ 3801899 h 3802130"/>
              <a:gd name="connsiteX0" fmla="*/ 0 w 5051406"/>
              <a:gd name="connsiteY0" fmla="*/ 3801899 h 3802130"/>
              <a:gd name="connsiteX1" fmla="*/ 1215098 w 5051406"/>
              <a:gd name="connsiteY1" fmla="*/ 0 h 3802130"/>
              <a:gd name="connsiteX2" fmla="*/ 5051406 w 5051406"/>
              <a:gd name="connsiteY2" fmla="*/ 229 h 3802130"/>
              <a:gd name="connsiteX3" fmla="*/ 3835041 w 5051406"/>
              <a:gd name="connsiteY3" fmla="*/ 3802130 h 3802130"/>
              <a:gd name="connsiteX4" fmla="*/ 0 w 5051406"/>
              <a:gd name="connsiteY4" fmla="*/ 3801899 h 3802130"/>
              <a:gd name="connsiteX0" fmla="*/ 0 w 5051406"/>
              <a:gd name="connsiteY0" fmla="*/ 4028058 h 4028289"/>
              <a:gd name="connsiteX1" fmla="*/ 1279142 w 5051406"/>
              <a:gd name="connsiteY1" fmla="*/ 0 h 4028289"/>
              <a:gd name="connsiteX2" fmla="*/ 5051406 w 5051406"/>
              <a:gd name="connsiteY2" fmla="*/ 226388 h 4028289"/>
              <a:gd name="connsiteX3" fmla="*/ 3835041 w 5051406"/>
              <a:gd name="connsiteY3" fmla="*/ 4028289 h 4028289"/>
              <a:gd name="connsiteX4" fmla="*/ 0 w 5051406"/>
              <a:gd name="connsiteY4" fmla="*/ 4028058 h 4028289"/>
              <a:gd name="connsiteX0" fmla="*/ 0 w 5051406"/>
              <a:gd name="connsiteY0" fmla="*/ 4028058 h 4028059"/>
              <a:gd name="connsiteX1" fmla="*/ 1279142 w 5051406"/>
              <a:gd name="connsiteY1" fmla="*/ 0 h 4028059"/>
              <a:gd name="connsiteX2" fmla="*/ 5051406 w 5051406"/>
              <a:gd name="connsiteY2" fmla="*/ 226388 h 4028059"/>
              <a:gd name="connsiteX3" fmla="*/ 3539729 w 5051406"/>
              <a:gd name="connsiteY3" fmla="*/ 3632510 h 4028059"/>
              <a:gd name="connsiteX4" fmla="*/ 0 w 5051406"/>
              <a:gd name="connsiteY4" fmla="*/ 4028058 h 4028059"/>
              <a:gd name="connsiteX0" fmla="*/ 0 w 5051406"/>
              <a:gd name="connsiteY0" fmla="*/ 4028058 h 4028057"/>
              <a:gd name="connsiteX1" fmla="*/ 1279142 w 5051406"/>
              <a:gd name="connsiteY1" fmla="*/ 0 h 4028057"/>
              <a:gd name="connsiteX2" fmla="*/ 5051406 w 5051406"/>
              <a:gd name="connsiteY2" fmla="*/ 226388 h 4028057"/>
              <a:gd name="connsiteX3" fmla="*/ 3763882 w 5051406"/>
              <a:gd name="connsiteY3" fmla="*/ 4022635 h 4028057"/>
              <a:gd name="connsiteX4" fmla="*/ 0 w 5051406"/>
              <a:gd name="connsiteY4" fmla="*/ 4028058 h 4028057"/>
              <a:gd name="connsiteX0" fmla="*/ 0 w 5054964"/>
              <a:gd name="connsiteY0" fmla="*/ 4039137 h 4039138"/>
              <a:gd name="connsiteX1" fmla="*/ 1279142 w 5054964"/>
              <a:gd name="connsiteY1" fmla="*/ 11079 h 4039138"/>
              <a:gd name="connsiteX2" fmla="*/ 5054964 w 5054964"/>
              <a:gd name="connsiteY2" fmla="*/ 0 h 4039138"/>
              <a:gd name="connsiteX3" fmla="*/ 3763882 w 5054964"/>
              <a:gd name="connsiteY3" fmla="*/ 4033714 h 4039138"/>
              <a:gd name="connsiteX4" fmla="*/ 0 w 5054964"/>
              <a:gd name="connsiteY4" fmla="*/ 4039137 h 4039138"/>
              <a:gd name="connsiteX0" fmla="*/ 0 w 5054964"/>
              <a:gd name="connsiteY0" fmla="*/ 4039366 h 4039365"/>
              <a:gd name="connsiteX1" fmla="*/ 1453483 w 5054964"/>
              <a:gd name="connsiteY1" fmla="*/ 0 h 4039365"/>
              <a:gd name="connsiteX2" fmla="*/ 5054964 w 5054964"/>
              <a:gd name="connsiteY2" fmla="*/ 229 h 4039365"/>
              <a:gd name="connsiteX3" fmla="*/ 3763882 w 5054964"/>
              <a:gd name="connsiteY3" fmla="*/ 4033943 h 4039365"/>
              <a:gd name="connsiteX4" fmla="*/ 0 w 5054964"/>
              <a:gd name="connsiteY4" fmla="*/ 4039366 h 4039365"/>
              <a:gd name="connsiteX0" fmla="*/ 0 w 5054964"/>
              <a:gd name="connsiteY0" fmla="*/ 4039137 h 4039138"/>
              <a:gd name="connsiteX1" fmla="*/ 1282700 w 5054964"/>
              <a:gd name="connsiteY1" fmla="*/ 5425 h 4039138"/>
              <a:gd name="connsiteX2" fmla="*/ 5054964 w 5054964"/>
              <a:gd name="connsiteY2" fmla="*/ 0 h 4039138"/>
              <a:gd name="connsiteX3" fmla="*/ 3763882 w 5054964"/>
              <a:gd name="connsiteY3" fmla="*/ 4033714 h 4039138"/>
              <a:gd name="connsiteX4" fmla="*/ 0 w 5054964"/>
              <a:gd name="connsiteY4" fmla="*/ 4039137 h 4039138"/>
              <a:gd name="connsiteX0" fmla="*/ 0 w 5054964"/>
              <a:gd name="connsiteY0" fmla="*/ 4039137 h 4042969"/>
              <a:gd name="connsiteX1" fmla="*/ 1282700 w 5054964"/>
              <a:gd name="connsiteY1" fmla="*/ 5425 h 4042969"/>
              <a:gd name="connsiteX2" fmla="*/ 5054964 w 5054964"/>
              <a:gd name="connsiteY2" fmla="*/ 0 h 4042969"/>
              <a:gd name="connsiteX3" fmla="*/ 3758057 w 5054964"/>
              <a:gd name="connsiteY3" fmla="*/ 4042969 h 4042969"/>
              <a:gd name="connsiteX4" fmla="*/ 0 w 5054964"/>
              <a:gd name="connsiteY4" fmla="*/ 4039137 h 404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64" h="4042969">
                <a:moveTo>
                  <a:pt x="0" y="4039137"/>
                </a:moveTo>
                <a:lnTo>
                  <a:pt x="1282700" y="5425"/>
                </a:lnTo>
                <a:lnTo>
                  <a:pt x="5054964" y="0"/>
                </a:lnTo>
                <a:lnTo>
                  <a:pt x="3758057" y="4042969"/>
                </a:lnTo>
                <a:lnTo>
                  <a:pt x="0" y="4039137"/>
                </a:lnTo>
                <a:close/>
              </a:path>
            </a:pathLst>
          </a:custGeom>
          <a:pattFill prst="lgCheck">
            <a:fgClr>
              <a:schemeClr val="bg1">
                <a:lumMod val="85000"/>
              </a:schemeClr>
            </a:fgClr>
            <a:bgClr>
              <a:schemeClr val="bg1"/>
            </a:bgClr>
          </a:pattFill>
        </p:spPr>
        <p:txBody>
          <a:bodyPr tIns="576000" bIns="0" anchor="ctr" anchorCtr="0"/>
          <a:lstStyle>
            <a:lvl1pPr algn="ctr">
              <a:defRPr lang="en-GB" sz="1200" dirty="0"/>
            </a:lvl1pPr>
          </a:lstStyle>
          <a:p>
            <a:pPr lvl="0" algn="ctr"/>
            <a:r>
              <a:rPr lang="de-DE" smtClean="0"/>
              <a:t>Bild durch Klicken auf Symbol hinzufügen</a:t>
            </a:r>
            <a:endParaRPr lang="en-GB" dirty="0"/>
          </a:p>
        </p:txBody>
      </p:sp>
    </p:spTree>
    <p:extLst>
      <p:ext uri="{BB962C8B-B14F-4D97-AF65-F5344CB8AC3E}">
        <p14:creationId xmlns:p14="http://schemas.microsoft.com/office/powerpoint/2010/main" val="1159771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1zeilig Grafik +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6" name="Diagrammplatzhalter 5"/>
          <p:cNvSpPr>
            <a:spLocks noGrp="1"/>
          </p:cNvSpPr>
          <p:nvPr>
            <p:ph type="chart" sz="quarter" idx="14"/>
          </p:nvPr>
        </p:nvSpPr>
        <p:spPr>
          <a:xfrm>
            <a:off x="539748" y="1347786"/>
            <a:ext cx="3960813" cy="3168652"/>
          </a:xfrm>
        </p:spPr>
        <p:txBody>
          <a:bodyPr/>
          <a:lstStyle>
            <a:lvl1pPr marL="0" indent="0">
              <a:lnSpc>
                <a:spcPts val="1700"/>
              </a:lnSpc>
              <a:buFontTx/>
              <a:buNone/>
              <a:defRPr/>
            </a:lvl1pPr>
          </a:lstStyle>
          <a:p>
            <a:endParaRPr lang="de-DE" dirty="0"/>
          </a:p>
        </p:txBody>
      </p:sp>
      <p:sp>
        <p:nvSpPr>
          <p:cNvPr id="11" name="Textplatzhalter 10"/>
          <p:cNvSpPr>
            <a:spLocks noGrp="1"/>
          </p:cNvSpPr>
          <p:nvPr>
            <p:ph type="body" sz="quarter" idx="15"/>
          </p:nvPr>
        </p:nvSpPr>
        <p:spPr>
          <a:xfrm>
            <a:off x="4643438" y="1347786"/>
            <a:ext cx="3960812" cy="3168652"/>
          </a:xfrm>
        </p:spPr>
        <p:txBody>
          <a:bodyPr/>
          <a:lstStyle>
            <a:lvl1pPr marL="0" indent="0">
              <a:lnSpc>
                <a:spcPts val="1700"/>
              </a:lnSpc>
              <a:buFontTx/>
              <a:buNone/>
              <a:defRPr/>
            </a:lvl1pPr>
          </a:lstStyle>
          <a:p>
            <a:pPr lvl="0"/>
            <a:r>
              <a:rPr lang="de-DE" dirty="0"/>
              <a:t>Textmasterformat bearbeiten</a:t>
            </a:r>
          </a:p>
        </p:txBody>
      </p:sp>
      <p:sp>
        <p:nvSpPr>
          <p:cNvPr id="8" name="Titel 1">
            <a:extLst>
              <a:ext uri="{FF2B5EF4-FFF2-40B4-BE49-F238E27FC236}">
                <a16:creationId xmlns:a16="http://schemas.microsoft.com/office/drawing/2014/main" id="{B40DE734-A050-4998-B982-5BCCCE692D0C}"/>
              </a:ext>
            </a:extLst>
          </p:cNvPr>
          <p:cNvSpPr>
            <a:spLocks noGrp="1"/>
          </p:cNvSpPr>
          <p:nvPr>
            <p:ph type="title" hasCustomPrompt="1"/>
          </p:nvPr>
        </p:nvSpPr>
        <p:spPr>
          <a:xfrm>
            <a:off x="539748" y="735013"/>
            <a:ext cx="8064502" cy="396670"/>
          </a:xfrm>
        </p:spPr>
        <p:txBody>
          <a:bodyPr/>
          <a:lstStyle/>
          <a:p>
            <a:r>
              <a:rPr lang="de-CH" dirty="0"/>
              <a:t>Mastertitelformat bearbeiten</a:t>
            </a:r>
            <a:endParaRPr lang="en-GB" dirty="0"/>
          </a:p>
        </p:txBody>
      </p:sp>
    </p:spTree>
    <p:extLst>
      <p:ext uri="{BB962C8B-B14F-4D97-AF65-F5344CB8AC3E}">
        <p14:creationId xmlns:p14="http://schemas.microsoft.com/office/powerpoint/2010/main" val="153821754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2zeilig Grafik +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6" name="Diagrammplatzhalter 5"/>
          <p:cNvSpPr>
            <a:spLocks noGrp="1"/>
          </p:cNvSpPr>
          <p:nvPr>
            <p:ph type="chart" sz="quarter" idx="14"/>
          </p:nvPr>
        </p:nvSpPr>
        <p:spPr>
          <a:xfrm>
            <a:off x="539748" y="1635125"/>
            <a:ext cx="3960813" cy="2881313"/>
          </a:xfrm>
        </p:spPr>
        <p:txBody>
          <a:bodyPr/>
          <a:lstStyle>
            <a:lvl1pPr marL="0" indent="0">
              <a:lnSpc>
                <a:spcPts val="1700"/>
              </a:lnSpc>
              <a:buFontTx/>
              <a:buNone/>
              <a:defRPr/>
            </a:lvl1pPr>
          </a:lstStyle>
          <a:p>
            <a:endParaRPr lang="de-DE" dirty="0"/>
          </a:p>
        </p:txBody>
      </p:sp>
      <p:sp>
        <p:nvSpPr>
          <p:cNvPr id="11" name="Textplatzhalter 10"/>
          <p:cNvSpPr>
            <a:spLocks noGrp="1"/>
          </p:cNvSpPr>
          <p:nvPr>
            <p:ph type="body" sz="quarter" idx="15"/>
          </p:nvPr>
        </p:nvSpPr>
        <p:spPr>
          <a:xfrm>
            <a:off x="4643438" y="1635125"/>
            <a:ext cx="3960812" cy="2881313"/>
          </a:xfrm>
        </p:spPr>
        <p:txBody>
          <a:bodyPr/>
          <a:lstStyle>
            <a:lvl1pPr marL="0" indent="0">
              <a:lnSpc>
                <a:spcPts val="1700"/>
              </a:lnSpc>
              <a:buFontTx/>
              <a:buNone/>
              <a:defRPr/>
            </a:lvl1pPr>
          </a:lstStyle>
          <a:p>
            <a:pPr lvl="0"/>
            <a:r>
              <a:rPr lang="de-DE" dirty="0"/>
              <a:t>Textmasterformat bearbeiten</a:t>
            </a:r>
          </a:p>
        </p:txBody>
      </p:sp>
      <p:sp>
        <p:nvSpPr>
          <p:cNvPr id="8" name="Titel 1">
            <a:extLst>
              <a:ext uri="{FF2B5EF4-FFF2-40B4-BE49-F238E27FC236}">
                <a16:creationId xmlns:a16="http://schemas.microsoft.com/office/drawing/2014/main" id="{A9667F28-8F0E-45E9-9049-157BF791927A}"/>
              </a:ext>
            </a:extLst>
          </p:cNvPr>
          <p:cNvSpPr>
            <a:spLocks noGrp="1"/>
          </p:cNvSpPr>
          <p:nvPr>
            <p:ph type="title" hasCustomPrompt="1"/>
          </p:nvPr>
        </p:nvSpPr>
        <p:spPr>
          <a:xfrm>
            <a:off x="539748" y="735013"/>
            <a:ext cx="8064502" cy="612775"/>
          </a:xfrm>
        </p:spPr>
        <p:txBody>
          <a:bodyPr/>
          <a:lstStyle/>
          <a:p>
            <a:r>
              <a:rPr lang="de-CH" dirty="0"/>
              <a:t>Mastertitelformat bearbeiten</a:t>
            </a:r>
            <a:endParaRPr lang="en-GB" dirty="0"/>
          </a:p>
        </p:txBody>
      </p:sp>
    </p:spTree>
    <p:extLst>
      <p:ext uri="{BB962C8B-B14F-4D97-AF65-F5344CB8AC3E}">
        <p14:creationId xmlns:p14="http://schemas.microsoft.com/office/powerpoint/2010/main" val="420628587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1zeilig Text 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8" name="Textplatzhalter 13"/>
          <p:cNvSpPr>
            <a:spLocks noGrp="1"/>
          </p:cNvSpPr>
          <p:nvPr>
            <p:ph type="body" sz="quarter" idx="13" hasCustomPrompt="1"/>
          </p:nvPr>
        </p:nvSpPr>
        <p:spPr>
          <a:xfrm>
            <a:off x="539751" y="1347789"/>
            <a:ext cx="3960813" cy="3168650"/>
          </a:xfrm>
        </p:spPr>
        <p:txBody>
          <a:bodyPr/>
          <a:lstStyle>
            <a:lvl1pPr marL="0" indent="0">
              <a:lnSpc>
                <a:spcPts val="1700"/>
              </a:lnSpc>
              <a:buFontTx/>
              <a:buNone/>
              <a:defRPr sz="1400"/>
            </a:lvl1pPr>
          </a:lstStyle>
          <a:p>
            <a:pPr lvl="0"/>
            <a:r>
              <a:rPr lang="de-DE" dirty="0"/>
              <a:t>Mastertextformat bearbeiten</a:t>
            </a:r>
          </a:p>
        </p:txBody>
      </p:sp>
      <p:sp>
        <p:nvSpPr>
          <p:cNvPr id="11" name="Bildplatzhalter 2"/>
          <p:cNvSpPr>
            <a:spLocks noGrp="1"/>
          </p:cNvSpPr>
          <p:nvPr>
            <p:ph type="pic" sz="quarter" idx="14"/>
          </p:nvPr>
        </p:nvSpPr>
        <p:spPr>
          <a:xfrm>
            <a:off x="4650382" y="1347788"/>
            <a:ext cx="3960000" cy="1530000"/>
          </a:xfrm>
        </p:spPr>
        <p:txBody>
          <a:bodyPr/>
          <a:lstStyle>
            <a:lvl1pPr marL="0" indent="0">
              <a:lnSpc>
                <a:spcPts val="1700"/>
              </a:lnSpc>
              <a:buFontTx/>
              <a:buNone/>
              <a:defRPr/>
            </a:lvl1pPr>
          </a:lstStyle>
          <a:p>
            <a:endParaRPr lang="de-DE" dirty="0"/>
          </a:p>
        </p:txBody>
      </p:sp>
      <p:sp>
        <p:nvSpPr>
          <p:cNvPr id="9" name="Titelplatzhalter 9">
            <a:extLst>
              <a:ext uri="{FF2B5EF4-FFF2-40B4-BE49-F238E27FC236}">
                <a16:creationId xmlns:a16="http://schemas.microsoft.com/office/drawing/2014/main" id="{EAD4A3A8-78FD-40B0-89EE-0F158B9444DF}"/>
              </a:ext>
            </a:extLst>
          </p:cNvPr>
          <p:cNvSpPr>
            <a:spLocks noGrp="1"/>
          </p:cNvSpPr>
          <p:nvPr>
            <p:ph type="title"/>
          </p:nvPr>
        </p:nvSpPr>
        <p:spPr>
          <a:xfrm>
            <a:off x="545880" y="735013"/>
            <a:ext cx="8064502" cy="370773"/>
          </a:xfrm>
          <a:prstGeom prst="rect">
            <a:avLst/>
          </a:prstGeom>
        </p:spPr>
        <p:txBody>
          <a:bodyPr vert="horz" lIns="0" tIns="0" rIns="0" bIns="0" rtlCol="0" anchor="t">
            <a:noAutofit/>
          </a:bodyPr>
          <a:lstStyle/>
          <a:p>
            <a:r>
              <a:rPr lang="de-CH" dirty="0"/>
              <a:t>Mastertitelformat bearbeiten</a:t>
            </a:r>
            <a:endParaRPr lang="de-DE" dirty="0"/>
          </a:p>
        </p:txBody>
      </p:sp>
      <p:sp>
        <p:nvSpPr>
          <p:cNvPr id="12" name="Bildplatzhalter 2">
            <a:extLst>
              <a:ext uri="{FF2B5EF4-FFF2-40B4-BE49-F238E27FC236}">
                <a16:creationId xmlns:a16="http://schemas.microsoft.com/office/drawing/2014/main" id="{C9983ED2-2F2C-46E9-A857-B72B4B91E8A3}"/>
              </a:ext>
            </a:extLst>
          </p:cNvPr>
          <p:cNvSpPr>
            <a:spLocks noGrp="1"/>
          </p:cNvSpPr>
          <p:nvPr>
            <p:ph type="pic" sz="quarter" idx="15"/>
          </p:nvPr>
        </p:nvSpPr>
        <p:spPr>
          <a:xfrm>
            <a:off x="4643438" y="2986438"/>
            <a:ext cx="3960000" cy="1530000"/>
          </a:xfrm>
        </p:spPr>
        <p:txBody>
          <a:bodyPr/>
          <a:lstStyle>
            <a:lvl1pPr marL="0" indent="0">
              <a:lnSpc>
                <a:spcPts val="1700"/>
              </a:lnSpc>
              <a:buFontTx/>
              <a:buNone/>
              <a:defRPr/>
            </a:lvl1pPr>
          </a:lstStyle>
          <a:p>
            <a:endParaRPr lang="de-DE" dirty="0"/>
          </a:p>
        </p:txBody>
      </p:sp>
    </p:spTree>
    <p:extLst>
      <p:ext uri="{BB962C8B-B14F-4D97-AF65-F5344CB8AC3E}">
        <p14:creationId xmlns:p14="http://schemas.microsoft.com/office/powerpoint/2010/main" val="35729478"/>
      </p:ext>
    </p:extLst>
  </p:cSld>
  <p:clrMapOvr>
    <a:masterClrMapping/>
  </p:clrMapOvr>
  <p:extLst>
    <p:ext uri="{DCECCB84-F9BA-43D5-87BE-67443E8EF086}">
      <p15:sldGuideLst xmlns:p15="http://schemas.microsoft.com/office/powerpoint/2012/main">
        <p15:guide id="1" orient="horz" pos="1801" userDrawn="1">
          <p15:clr>
            <a:srgbClr val="A4A3A4"/>
          </p15:clr>
        </p15:guide>
        <p15:guide id="2" orient="horz" pos="1869"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2zeilig Text 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9" name="Textplatzhalter 13"/>
          <p:cNvSpPr>
            <a:spLocks noGrp="1"/>
          </p:cNvSpPr>
          <p:nvPr>
            <p:ph type="body" sz="quarter" idx="13" hasCustomPrompt="1"/>
          </p:nvPr>
        </p:nvSpPr>
        <p:spPr>
          <a:xfrm>
            <a:off x="539751" y="1635125"/>
            <a:ext cx="3960813" cy="2881311"/>
          </a:xfrm>
        </p:spPr>
        <p:txBody>
          <a:bodyPr/>
          <a:lstStyle>
            <a:lvl1pPr marL="0" indent="0">
              <a:lnSpc>
                <a:spcPts val="1700"/>
              </a:lnSpc>
              <a:buFontTx/>
              <a:buNone/>
              <a:defRPr sz="1400"/>
            </a:lvl1pPr>
          </a:lstStyle>
          <a:p>
            <a:pPr lvl="0"/>
            <a:r>
              <a:rPr lang="de-DE" dirty="0"/>
              <a:t>Mastertextformat bearbeiten</a:t>
            </a:r>
          </a:p>
        </p:txBody>
      </p:sp>
      <p:sp>
        <p:nvSpPr>
          <p:cNvPr id="10" name="Bildplatzhalter 2"/>
          <p:cNvSpPr>
            <a:spLocks noGrp="1"/>
          </p:cNvSpPr>
          <p:nvPr>
            <p:ph type="pic" sz="quarter" idx="14"/>
          </p:nvPr>
        </p:nvSpPr>
        <p:spPr>
          <a:xfrm>
            <a:off x="4650382" y="1635124"/>
            <a:ext cx="3960000" cy="1386000"/>
          </a:xfrm>
        </p:spPr>
        <p:txBody>
          <a:bodyPr/>
          <a:lstStyle>
            <a:lvl1pPr marL="0" indent="0">
              <a:lnSpc>
                <a:spcPts val="1700"/>
              </a:lnSpc>
              <a:buFontTx/>
              <a:buNone/>
              <a:defRPr/>
            </a:lvl1pPr>
          </a:lstStyle>
          <a:p>
            <a:endParaRPr lang="de-DE" dirty="0"/>
          </a:p>
        </p:txBody>
      </p:sp>
      <p:sp>
        <p:nvSpPr>
          <p:cNvPr id="11" name="Titelplatzhalter 9">
            <a:extLst>
              <a:ext uri="{FF2B5EF4-FFF2-40B4-BE49-F238E27FC236}">
                <a16:creationId xmlns:a16="http://schemas.microsoft.com/office/drawing/2014/main" id="{CF0495AF-EDBE-4B30-8AFA-7F32F0EC6F74}"/>
              </a:ext>
            </a:extLst>
          </p:cNvPr>
          <p:cNvSpPr>
            <a:spLocks noGrp="1"/>
          </p:cNvSpPr>
          <p:nvPr>
            <p:ph type="title"/>
          </p:nvPr>
        </p:nvSpPr>
        <p:spPr>
          <a:xfrm>
            <a:off x="545880" y="735013"/>
            <a:ext cx="8064502" cy="612775"/>
          </a:xfrm>
          <a:prstGeom prst="rect">
            <a:avLst/>
          </a:prstGeom>
        </p:spPr>
        <p:txBody>
          <a:bodyPr vert="horz" lIns="0" tIns="0" rIns="0" bIns="0" rtlCol="0" anchor="t">
            <a:noAutofit/>
          </a:bodyPr>
          <a:lstStyle/>
          <a:p>
            <a:r>
              <a:rPr lang="de-CH" dirty="0"/>
              <a:t>Mastertitelformat bearbeiten</a:t>
            </a:r>
            <a:endParaRPr lang="de-DE" dirty="0"/>
          </a:p>
        </p:txBody>
      </p:sp>
      <p:sp>
        <p:nvSpPr>
          <p:cNvPr id="13" name="Bildplatzhalter 2">
            <a:extLst>
              <a:ext uri="{FF2B5EF4-FFF2-40B4-BE49-F238E27FC236}">
                <a16:creationId xmlns:a16="http://schemas.microsoft.com/office/drawing/2014/main" id="{91EBDE8B-B031-4CD1-A527-52009124C08A}"/>
              </a:ext>
            </a:extLst>
          </p:cNvPr>
          <p:cNvSpPr>
            <a:spLocks noGrp="1"/>
          </p:cNvSpPr>
          <p:nvPr>
            <p:ph type="pic" sz="quarter" idx="15"/>
          </p:nvPr>
        </p:nvSpPr>
        <p:spPr>
          <a:xfrm>
            <a:off x="4650382" y="3130436"/>
            <a:ext cx="3960000" cy="1386000"/>
          </a:xfrm>
        </p:spPr>
        <p:txBody>
          <a:bodyPr/>
          <a:lstStyle>
            <a:lvl1pPr marL="0" indent="0">
              <a:lnSpc>
                <a:spcPts val="1700"/>
              </a:lnSpc>
              <a:buFontTx/>
              <a:buNone/>
              <a:defRPr/>
            </a:lvl1pPr>
          </a:lstStyle>
          <a:p>
            <a:endParaRPr lang="de-DE" dirty="0"/>
          </a:p>
        </p:txBody>
      </p:sp>
    </p:spTree>
    <p:extLst>
      <p:ext uri="{BB962C8B-B14F-4D97-AF65-F5344CB8AC3E}">
        <p14:creationId xmlns:p14="http://schemas.microsoft.com/office/powerpoint/2010/main" val="834869753"/>
      </p:ext>
    </p:extLst>
  </p:cSld>
  <p:clrMapOvr>
    <a:masterClrMapping/>
  </p:clrMapOvr>
  <p:extLst>
    <p:ext uri="{DCECCB84-F9BA-43D5-87BE-67443E8EF086}">
      <p15:sldGuideLst xmlns:p15="http://schemas.microsoft.com/office/powerpoint/2012/main">
        <p15:guide id="1" orient="horz" pos="1915" userDrawn="1">
          <p15:clr>
            <a:srgbClr val="A4A3A4"/>
          </p15:clr>
        </p15:guide>
        <p15:guide id="2" orient="horz" pos="1983"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1zeilig Text 4spaltig Bild 2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8" name="Textplatzhalter 13"/>
          <p:cNvSpPr>
            <a:spLocks noGrp="1"/>
          </p:cNvSpPr>
          <p:nvPr>
            <p:ph type="body" sz="quarter" idx="13" hasCustomPrompt="1"/>
          </p:nvPr>
        </p:nvSpPr>
        <p:spPr>
          <a:xfrm>
            <a:off x="539751" y="1347789"/>
            <a:ext cx="5327649" cy="3168650"/>
          </a:xfrm>
        </p:spPr>
        <p:txBody>
          <a:bodyPr/>
          <a:lstStyle>
            <a:lvl1pPr marL="0" indent="0">
              <a:lnSpc>
                <a:spcPts val="1700"/>
              </a:lnSpc>
              <a:buFontTx/>
              <a:buNone/>
              <a:defRPr sz="1400"/>
            </a:lvl1pPr>
          </a:lstStyle>
          <a:p>
            <a:pPr lvl="0"/>
            <a:r>
              <a:rPr lang="de-DE" dirty="0"/>
              <a:t>Mastertextformat bearbeiten</a:t>
            </a:r>
          </a:p>
        </p:txBody>
      </p:sp>
      <p:sp>
        <p:nvSpPr>
          <p:cNvPr id="11" name="Bildplatzhalter 2"/>
          <p:cNvSpPr>
            <a:spLocks noGrp="1"/>
          </p:cNvSpPr>
          <p:nvPr>
            <p:ph type="pic" sz="quarter" idx="14"/>
          </p:nvPr>
        </p:nvSpPr>
        <p:spPr>
          <a:xfrm>
            <a:off x="6011862" y="1347788"/>
            <a:ext cx="2598519" cy="1530000"/>
          </a:xfrm>
        </p:spPr>
        <p:txBody>
          <a:bodyPr/>
          <a:lstStyle>
            <a:lvl1pPr marL="0" indent="0">
              <a:lnSpc>
                <a:spcPts val="1700"/>
              </a:lnSpc>
              <a:buFontTx/>
              <a:buNone/>
              <a:defRPr/>
            </a:lvl1pPr>
          </a:lstStyle>
          <a:p>
            <a:endParaRPr lang="de-DE" dirty="0"/>
          </a:p>
        </p:txBody>
      </p:sp>
      <p:sp>
        <p:nvSpPr>
          <p:cNvPr id="9" name="Titelplatzhalter 9">
            <a:extLst>
              <a:ext uri="{FF2B5EF4-FFF2-40B4-BE49-F238E27FC236}">
                <a16:creationId xmlns:a16="http://schemas.microsoft.com/office/drawing/2014/main" id="{EAD4A3A8-78FD-40B0-89EE-0F158B9444DF}"/>
              </a:ext>
            </a:extLst>
          </p:cNvPr>
          <p:cNvSpPr>
            <a:spLocks noGrp="1"/>
          </p:cNvSpPr>
          <p:nvPr>
            <p:ph type="title"/>
          </p:nvPr>
        </p:nvSpPr>
        <p:spPr>
          <a:xfrm>
            <a:off x="545880" y="735013"/>
            <a:ext cx="8064502" cy="370773"/>
          </a:xfrm>
          <a:prstGeom prst="rect">
            <a:avLst/>
          </a:prstGeom>
        </p:spPr>
        <p:txBody>
          <a:bodyPr vert="horz" lIns="0" tIns="0" rIns="0" bIns="0" rtlCol="0" anchor="t">
            <a:noAutofit/>
          </a:bodyPr>
          <a:lstStyle/>
          <a:p>
            <a:r>
              <a:rPr lang="de-CH" dirty="0"/>
              <a:t>Mastertitelformat bearbeiten</a:t>
            </a:r>
            <a:endParaRPr lang="de-DE" dirty="0"/>
          </a:p>
        </p:txBody>
      </p:sp>
      <p:sp>
        <p:nvSpPr>
          <p:cNvPr id="12" name="Bildplatzhalter 2">
            <a:extLst>
              <a:ext uri="{FF2B5EF4-FFF2-40B4-BE49-F238E27FC236}">
                <a16:creationId xmlns:a16="http://schemas.microsoft.com/office/drawing/2014/main" id="{C9983ED2-2F2C-46E9-A857-B72B4B91E8A3}"/>
              </a:ext>
            </a:extLst>
          </p:cNvPr>
          <p:cNvSpPr>
            <a:spLocks noGrp="1"/>
          </p:cNvSpPr>
          <p:nvPr>
            <p:ph type="pic" sz="quarter" idx="15"/>
          </p:nvPr>
        </p:nvSpPr>
        <p:spPr>
          <a:xfrm>
            <a:off x="6011862" y="2986438"/>
            <a:ext cx="2591576" cy="1530000"/>
          </a:xfrm>
        </p:spPr>
        <p:txBody>
          <a:bodyPr/>
          <a:lstStyle>
            <a:lvl1pPr marL="0" indent="0">
              <a:lnSpc>
                <a:spcPts val="1700"/>
              </a:lnSpc>
              <a:buFontTx/>
              <a:buNone/>
              <a:defRPr/>
            </a:lvl1pPr>
          </a:lstStyle>
          <a:p>
            <a:endParaRPr lang="de-DE" dirty="0"/>
          </a:p>
        </p:txBody>
      </p:sp>
    </p:spTree>
    <p:extLst>
      <p:ext uri="{BB962C8B-B14F-4D97-AF65-F5344CB8AC3E}">
        <p14:creationId xmlns:p14="http://schemas.microsoft.com/office/powerpoint/2010/main" val="466383409"/>
      </p:ext>
    </p:extLst>
  </p:cSld>
  <p:clrMapOvr>
    <a:masterClrMapping/>
  </p:clrMapOvr>
  <p:extLst>
    <p:ext uri="{DCECCB84-F9BA-43D5-87BE-67443E8EF086}">
      <p15:sldGuideLst xmlns:p15="http://schemas.microsoft.com/office/powerpoint/2012/main">
        <p15:guide id="1" orient="horz" pos="1801">
          <p15:clr>
            <a:srgbClr val="A4A3A4"/>
          </p15:clr>
        </p15:guide>
        <p15:guide id="2" orient="horz" pos="1869">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2zeilig Text 4spaltig Bild 2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9" name="Textplatzhalter 13"/>
          <p:cNvSpPr>
            <a:spLocks noGrp="1"/>
          </p:cNvSpPr>
          <p:nvPr>
            <p:ph type="body" sz="quarter" idx="13" hasCustomPrompt="1"/>
          </p:nvPr>
        </p:nvSpPr>
        <p:spPr>
          <a:xfrm>
            <a:off x="539751" y="1635125"/>
            <a:ext cx="5327649" cy="2881311"/>
          </a:xfrm>
        </p:spPr>
        <p:txBody>
          <a:bodyPr/>
          <a:lstStyle>
            <a:lvl1pPr marL="0" indent="0">
              <a:lnSpc>
                <a:spcPts val="1700"/>
              </a:lnSpc>
              <a:buFontTx/>
              <a:buNone/>
              <a:defRPr sz="1400"/>
            </a:lvl1pPr>
          </a:lstStyle>
          <a:p>
            <a:pPr lvl="0"/>
            <a:r>
              <a:rPr lang="de-DE" dirty="0"/>
              <a:t>Mastertextformat bearbeiten</a:t>
            </a:r>
          </a:p>
        </p:txBody>
      </p:sp>
      <p:sp>
        <p:nvSpPr>
          <p:cNvPr id="10" name="Bildplatzhalter 2"/>
          <p:cNvSpPr>
            <a:spLocks noGrp="1"/>
          </p:cNvSpPr>
          <p:nvPr>
            <p:ph type="pic" sz="quarter" idx="14"/>
          </p:nvPr>
        </p:nvSpPr>
        <p:spPr>
          <a:xfrm>
            <a:off x="6011862" y="1635124"/>
            <a:ext cx="2598519" cy="1386000"/>
          </a:xfrm>
        </p:spPr>
        <p:txBody>
          <a:bodyPr/>
          <a:lstStyle>
            <a:lvl1pPr marL="0" indent="0">
              <a:lnSpc>
                <a:spcPts val="1700"/>
              </a:lnSpc>
              <a:buFontTx/>
              <a:buNone/>
              <a:defRPr/>
            </a:lvl1pPr>
          </a:lstStyle>
          <a:p>
            <a:endParaRPr lang="de-DE" dirty="0"/>
          </a:p>
        </p:txBody>
      </p:sp>
      <p:sp>
        <p:nvSpPr>
          <p:cNvPr id="11" name="Titelplatzhalter 9">
            <a:extLst>
              <a:ext uri="{FF2B5EF4-FFF2-40B4-BE49-F238E27FC236}">
                <a16:creationId xmlns:a16="http://schemas.microsoft.com/office/drawing/2014/main" id="{CF0495AF-EDBE-4B30-8AFA-7F32F0EC6F74}"/>
              </a:ext>
            </a:extLst>
          </p:cNvPr>
          <p:cNvSpPr>
            <a:spLocks noGrp="1"/>
          </p:cNvSpPr>
          <p:nvPr>
            <p:ph type="title"/>
          </p:nvPr>
        </p:nvSpPr>
        <p:spPr>
          <a:xfrm>
            <a:off x="545880" y="735013"/>
            <a:ext cx="8064502" cy="612775"/>
          </a:xfrm>
          <a:prstGeom prst="rect">
            <a:avLst/>
          </a:prstGeom>
        </p:spPr>
        <p:txBody>
          <a:bodyPr vert="horz" lIns="0" tIns="0" rIns="0" bIns="0" rtlCol="0" anchor="t">
            <a:noAutofit/>
          </a:bodyPr>
          <a:lstStyle/>
          <a:p>
            <a:r>
              <a:rPr lang="de-CH" dirty="0"/>
              <a:t>Mastertitelformat bearbeiten</a:t>
            </a:r>
            <a:endParaRPr lang="de-DE" dirty="0"/>
          </a:p>
        </p:txBody>
      </p:sp>
      <p:sp>
        <p:nvSpPr>
          <p:cNvPr id="13" name="Bildplatzhalter 2">
            <a:extLst>
              <a:ext uri="{FF2B5EF4-FFF2-40B4-BE49-F238E27FC236}">
                <a16:creationId xmlns:a16="http://schemas.microsoft.com/office/drawing/2014/main" id="{91EBDE8B-B031-4CD1-A527-52009124C08A}"/>
              </a:ext>
            </a:extLst>
          </p:cNvPr>
          <p:cNvSpPr>
            <a:spLocks noGrp="1"/>
          </p:cNvSpPr>
          <p:nvPr>
            <p:ph type="pic" sz="quarter" idx="15"/>
          </p:nvPr>
        </p:nvSpPr>
        <p:spPr>
          <a:xfrm>
            <a:off x="6011862" y="3130436"/>
            <a:ext cx="2598519" cy="1386000"/>
          </a:xfrm>
        </p:spPr>
        <p:txBody>
          <a:bodyPr/>
          <a:lstStyle>
            <a:lvl1pPr marL="0" indent="0">
              <a:lnSpc>
                <a:spcPts val="1700"/>
              </a:lnSpc>
              <a:buFontTx/>
              <a:buNone/>
              <a:defRPr/>
            </a:lvl1pPr>
          </a:lstStyle>
          <a:p>
            <a:endParaRPr lang="de-DE" dirty="0"/>
          </a:p>
        </p:txBody>
      </p:sp>
    </p:spTree>
    <p:extLst>
      <p:ext uri="{BB962C8B-B14F-4D97-AF65-F5344CB8AC3E}">
        <p14:creationId xmlns:p14="http://schemas.microsoft.com/office/powerpoint/2010/main" val="2395848116"/>
      </p:ext>
    </p:extLst>
  </p:cSld>
  <p:clrMapOvr>
    <a:masterClrMapping/>
  </p:clrMapOvr>
  <p:extLst>
    <p:ext uri="{DCECCB84-F9BA-43D5-87BE-67443E8EF086}">
      <p15:sldGuideLst xmlns:p15="http://schemas.microsoft.com/office/powerpoint/2012/main">
        <p15:guide id="1" orient="horz" pos="1915">
          <p15:clr>
            <a:srgbClr val="A4A3A4"/>
          </p15:clr>
        </p15:guide>
        <p15:guide id="2" orient="horz" pos="1983">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1zeilig 2 Grafiken +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6" name="Diagrammplatzhalter 5"/>
          <p:cNvSpPr>
            <a:spLocks noGrp="1"/>
          </p:cNvSpPr>
          <p:nvPr>
            <p:ph type="chart" sz="quarter" idx="14"/>
          </p:nvPr>
        </p:nvSpPr>
        <p:spPr>
          <a:xfrm>
            <a:off x="545880" y="1347788"/>
            <a:ext cx="3960813" cy="2438777"/>
          </a:xfrm>
        </p:spPr>
        <p:txBody>
          <a:bodyPr/>
          <a:lstStyle>
            <a:lvl1pPr marL="0" indent="0">
              <a:lnSpc>
                <a:spcPts val="1700"/>
              </a:lnSpc>
              <a:buFontTx/>
              <a:buNone/>
              <a:defRPr/>
            </a:lvl1pPr>
          </a:lstStyle>
          <a:p>
            <a:endParaRPr lang="de-DE" dirty="0"/>
          </a:p>
        </p:txBody>
      </p:sp>
      <p:sp>
        <p:nvSpPr>
          <p:cNvPr id="11" name="Textplatzhalter 10"/>
          <p:cNvSpPr>
            <a:spLocks noGrp="1"/>
          </p:cNvSpPr>
          <p:nvPr>
            <p:ph type="body" sz="quarter" idx="15" hasCustomPrompt="1"/>
          </p:nvPr>
        </p:nvSpPr>
        <p:spPr>
          <a:xfrm>
            <a:off x="539750" y="4054010"/>
            <a:ext cx="8064500" cy="462428"/>
          </a:xfrm>
        </p:spPr>
        <p:txBody>
          <a:bodyPr>
            <a:noAutofit/>
          </a:bodyPr>
          <a:lstStyle>
            <a:lvl1pPr marL="0" indent="0">
              <a:lnSpc>
                <a:spcPts val="1700"/>
              </a:lnSpc>
              <a:buFontTx/>
              <a:buNone/>
              <a:defRPr sz="1400"/>
            </a:lvl1pPr>
          </a:lstStyle>
          <a:p>
            <a:pPr lvl="0"/>
            <a:r>
              <a:rPr lang="de-DE" dirty="0"/>
              <a:t>Textmasterformat bearbeiten</a:t>
            </a:r>
          </a:p>
        </p:txBody>
      </p:sp>
      <p:sp>
        <p:nvSpPr>
          <p:cNvPr id="8" name="Diagrammplatzhalter 5"/>
          <p:cNvSpPr>
            <a:spLocks noGrp="1"/>
          </p:cNvSpPr>
          <p:nvPr>
            <p:ph type="chart" sz="quarter" idx="16"/>
          </p:nvPr>
        </p:nvSpPr>
        <p:spPr>
          <a:xfrm>
            <a:off x="4643438" y="1347788"/>
            <a:ext cx="3960813" cy="2438778"/>
          </a:xfrm>
        </p:spPr>
        <p:txBody>
          <a:bodyPr/>
          <a:lstStyle>
            <a:lvl1pPr marL="0" indent="0">
              <a:lnSpc>
                <a:spcPts val="1700"/>
              </a:lnSpc>
              <a:buFontTx/>
              <a:buNone/>
              <a:defRPr/>
            </a:lvl1pPr>
          </a:lstStyle>
          <a:p>
            <a:endParaRPr lang="de-DE" dirty="0"/>
          </a:p>
        </p:txBody>
      </p:sp>
      <p:sp>
        <p:nvSpPr>
          <p:cNvPr id="10" name="Titelplatzhalter 9">
            <a:extLst>
              <a:ext uri="{FF2B5EF4-FFF2-40B4-BE49-F238E27FC236}">
                <a16:creationId xmlns:a16="http://schemas.microsoft.com/office/drawing/2014/main" id="{90292E58-B444-4B41-92F6-1EF6C24CD001}"/>
              </a:ext>
            </a:extLst>
          </p:cNvPr>
          <p:cNvSpPr>
            <a:spLocks noGrp="1"/>
          </p:cNvSpPr>
          <p:nvPr>
            <p:ph type="title"/>
          </p:nvPr>
        </p:nvSpPr>
        <p:spPr>
          <a:xfrm>
            <a:off x="545880" y="735014"/>
            <a:ext cx="8064502" cy="345330"/>
          </a:xfrm>
          <a:prstGeom prst="rect">
            <a:avLst/>
          </a:prstGeom>
        </p:spPr>
        <p:txBody>
          <a:bodyPr vert="horz" lIns="0" tIns="0" rIns="0" bIns="0" rtlCol="0" anchor="t">
            <a:noAutofit/>
          </a:bodyPr>
          <a:lstStyle/>
          <a:p>
            <a:r>
              <a:rPr lang="de-CH" dirty="0"/>
              <a:t>Mastertitelformat bearbeiten</a:t>
            </a:r>
            <a:endParaRPr lang="de-DE" dirty="0"/>
          </a:p>
        </p:txBody>
      </p:sp>
    </p:spTree>
    <p:extLst>
      <p:ext uri="{BB962C8B-B14F-4D97-AF65-F5344CB8AC3E}">
        <p14:creationId xmlns:p14="http://schemas.microsoft.com/office/powerpoint/2010/main" val="22667885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2zeilig 2 Grafiken +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6" name="Diagrammplatzhalter 5"/>
          <p:cNvSpPr>
            <a:spLocks noGrp="1"/>
          </p:cNvSpPr>
          <p:nvPr>
            <p:ph type="chart" sz="quarter" idx="14"/>
          </p:nvPr>
        </p:nvSpPr>
        <p:spPr>
          <a:xfrm>
            <a:off x="539751" y="1635126"/>
            <a:ext cx="3960813" cy="2151442"/>
          </a:xfrm>
        </p:spPr>
        <p:txBody>
          <a:bodyPr/>
          <a:lstStyle>
            <a:lvl1pPr marL="0" indent="0">
              <a:lnSpc>
                <a:spcPts val="1700"/>
              </a:lnSpc>
              <a:buFontTx/>
              <a:buNone/>
              <a:defRPr/>
            </a:lvl1pPr>
          </a:lstStyle>
          <a:p>
            <a:endParaRPr lang="de-DE" dirty="0"/>
          </a:p>
        </p:txBody>
      </p:sp>
      <p:sp>
        <p:nvSpPr>
          <p:cNvPr id="11" name="Textplatzhalter 10"/>
          <p:cNvSpPr>
            <a:spLocks noGrp="1"/>
          </p:cNvSpPr>
          <p:nvPr>
            <p:ph type="body" sz="quarter" idx="15" hasCustomPrompt="1"/>
          </p:nvPr>
        </p:nvSpPr>
        <p:spPr>
          <a:xfrm>
            <a:off x="539750" y="4054010"/>
            <a:ext cx="8064500" cy="462428"/>
          </a:xfrm>
        </p:spPr>
        <p:txBody>
          <a:bodyPr>
            <a:noAutofit/>
          </a:bodyPr>
          <a:lstStyle>
            <a:lvl1pPr marL="0" indent="0">
              <a:lnSpc>
                <a:spcPts val="1700"/>
              </a:lnSpc>
              <a:buFontTx/>
              <a:buNone/>
              <a:defRPr sz="1400"/>
            </a:lvl1pPr>
          </a:lstStyle>
          <a:p>
            <a:pPr lvl="0"/>
            <a:r>
              <a:rPr lang="de-DE" dirty="0"/>
              <a:t>Textmasterformat bearbeiten</a:t>
            </a:r>
          </a:p>
        </p:txBody>
      </p:sp>
      <p:sp>
        <p:nvSpPr>
          <p:cNvPr id="8" name="Diagrammplatzhalter 5"/>
          <p:cNvSpPr>
            <a:spLocks noGrp="1"/>
          </p:cNvSpPr>
          <p:nvPr>
            <p:ph type="chart" sz="quarter" idx="16"/>
          </p:nvPr>
        </p:nvSpPr>
        <p:spPr>
          <a:xfrm>
            <a:off x="4643438" y="1635126"/>
            <a:ext cx="3960813" cy="2151440"/>
          </a:xfrm>
        </p:spPr>
        <p:txBody>
          <a:bodyPr/>
          <a:lstStyle>
            <a:lvl1pPr marL="0" indent="0">
              <a:lnSpc>
                <a:spcPts val="1700"/>
              </a:lnSpc>
              <a:buFontTx/>
              <a:buNone/>
              <a:defRPr/>
            </a:lvl1pPr>
          </a:lstStyle>
          <a:p>
            <a:endParaRPr lang="de-DE" dirty="0"/>
          </a:p>
        </p:txBody>
      </p:sp>
      <p:sp>
        <p:nvSpPr>
          <p:cNvPr id="9" name="Titelplatzhalter 9">
            <a:extLst>
              <a:ext uri="{FF2B5EF4-FFF2-40B4-BE49-F238E27FC236}">
                <a16:creationId xmlns:a16="http://schemas.microsoft.com/office/drawing/2014/main" id="{2356E8E2-A22E-4344-A615-BE1C7D09886A}"/>
              </a:ext>
            </a:extLst>
          </p:cNvPr>
          <p:cNvSpPr>
            <a:spLocks noGrp="1"/>
          </p:cNvSpPr>
          <p:nvPr>
            <p:ph type="title"/>
          </p:nvPr>
        </p:nvSpPr>
        <p:spPr>
          <a:xfrm>
            <a:off x="545880" y="735013"/>
            <a:ext cx="8064502" cy="612775"/>
          </a:xfrm>
          <a:prstGeom prst="rect">
            <a:avLst/>
          </a:prstGeom>
        </p:spPr>
        <p:txBody>
          <a:bodyPr vert="horz" lIns="0" tIns="0" rIns="0" bIns="0" rtlCol="0" anchor="t">
            <a:noAutofit/>
          </a:bodyPr>
          <a:lstStyle/>
          <a:p>
            <a:r>
              <a:rPr lang="de-CH" dirty="0"/>
              <a:t>Mastertitelformat bearbeiten</a:t>
            </a:r>
            <a:endParaRPr lang="de-DE" dirty="0"/>
          </a:p>
        </p:txBody>
      </p:sp>
    </p:spTree>
    <p:extLst>
      <p:ext uri="{BB962C8B-B14F-4D97-AF65-F5344CB8AC3E}">
        <p14:creationId xmlns:p14="http://schemas.microsoft.com/office/powerpoint/2010/main" val="170909703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1zeilig 4 Bilder">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17" name="Inhaltsplatzhalter 11"/>
          <p:cNvSpPr>
            <a:spLocks noGrp="1"/>
          </p:cNvSpPr>
          <p:nvPr>
            <p:ph sz="quarter" idx="17"/>
          </p:nvPr>
        </p:nvSpPr>
        <p:spPr>
          <a:xfrm>
            <a:off x="4643438" y="1347788"/>
            <a:ext cx="3960813" cy="1530000"/>
          </a:xfrm>
        </p:spPr>
        <p:txBody>
          <a:bodyPr/>
          <a:lstStyle>
            <a:lvl1pPr marL="0" indent="0">
              <a:buFontTx/>
              <a:buNone/>
              <a:defRPr/>
            </a:lvl1pPr>
          </a:lstStyle>
          <a:p>
            <a:pPr lvl="0"/>
            <a:endParaRPr lang="de-DE" dirty="0"/>
          </a:p>
        </p:txBody>
      </p:sp>
      <p:sp>
        <p:nvSpPr>
          <p:cNvPr id="10" name="Titel 1">
            <a:extLst>
              <a:ext uri="{FF2B5EF4-FFF2-40B4-BE49-F238E27FC236}">
                <a16:creationId xmlns:a16="http://schemas.microsoft.com/office/drawing/2014/main" id="{11B4A430-EB2D-44A9-893B-275CFF0E384C}"/>
              </a:ext>
            </a:extLst>
          </p:cNvPr>
          <p:cNvSpPr>
            <a:spLocks noGrp="1"/>
          </p:cNvSpPr>
          <p:nvPr>
            <p:ph type="title" hasCustomPrompt="1"/>
          </p:nvPr>
        </p:nvSpPr>
        <p:spPr>
          <a:xfrm>
            <a:off x="539748" y="735013"/>
            <a:ext cx="8064502" cy="396670"/>
          </a:xfrm>
        </p:spPr>
        <p:txBody>
          <a:bodyPr/>
          <a:lstStyle/>
          <a:p>
            <a:r>
              <a:rPr lang="de-CH" dirty="0"/>
              <a:t>Mastertitelformat bearbeiten</a:t>
            </a:r>
            <a:endParaRPr lang="en-GB" dirty="0"/>
          </a:p>
        </p:txBody>
      </p:sp>
      <p:sp>
        <p:nvSpPr>
          <p:cNvPr id="11" name="Inhaltsplatzhalter 11">
            <a:extLst>
              <a:ext uri="{FF2B5EF4-FFF2-40B4-BE49-F238E27FC236}">
                <a16:creationId xmlns:a16="http://schemas.microsoft.com/office/drawing/2014/main" id="{E3893E4A-D4AE-426D-9362-E402BE3ED336}"/>
              </a:ext>
            </a:extLst>
          </p:cNvPr>
          <p:cNvSpPr>
            <a:spLocks noGrp="1"/>
          </p:cNvSpPr>
          <p:nvPr>
            <p:ph sz="quarter" idx="18"/>
          </p:nvPr>
        </p:nvSpPr>
        <p:spPr>
          <a:xfrm>
            <a:off x="4648837" y="2986438"/>
            <a:ext cx="3960813" cy="1530000"/>
          </a:xfrm>
        </p:spPr>
        <p:txBody>
          <a:bodyPr/>
          <a:lstStyle>
            <a:lvl1pPr marL="0" indent="0">
              <a:buFontTx/>
              <a:buNone/>
              <a:defRPr/>
            </a:lvl1pPr>
          </a:lstStyle>
          <a:p>
            <a:pPr lvl="0"/>
            <a:endParaRPr lang="de-DE" dirty="0"/>
          </a:p>
        </p:txBody>
      </p:sp>
      <p:sp>
        <p:nvSpPr>
          <p:cNvPr id="12" name="Inhaltsplatzhalter 11">
            <a:extLst>
              <a:ext uri="{FF2B5EF4-FFF2-40B4-BE49-F238E27FC236}">
                <a16:creationId xmlns:a16="http://schemas.microsoft.com/office/drawing/2014/main" id="{3F8FE128-61D1-4D07-9602-FC500448710A}"/>
              </a:ext>
            </a:extLst>
          </p:cNvPr>
          <p:cNvSpPr>
            <a:spLocks noGrp="1"/>
          </p:cNvSpPr>
          <p:nvPr>
            <p:ph sz="quarter" idx="19"/>
          </p:nvPr>
        </p:nvSpPr>
        <p:spPr>
          <a:xfrm>
            <a:off x="528951" y="1347788"/>
            <a:ext cx="3960813" cy="1530000"/>
          </a:xfrm>
        </p:spPr>
        <p:txBody>
          <a:bodyPr/>
          <a:lstStyle>
            <a:lvl1pPr marL="0" indent="0">
              <a:buFontTx/>
              <a:buNone/>
              <a:defRPr/>
            </a:lvl1pPr>
          </a:lstStyle>
          <a:p>
            <a:pPr lvl="0"/>
            <a:endParaRPr lang="de-DE" dirty="0"/>
          </a:p>
        </p:txBody>
      </p:sp>
      <p:sp>
        <p:nvSpPr>
          <p:cNvPr id="13" name="Inhaltsplatzhalter 11">
            <a:extLst>
              <a:ext uri="{FF2B5EF4-FFF2-40B4-BE49-F238E27FC236}">
                <a16:creationId xmlns:a16="http://schemas.microsoft.com/office/drawing/2014/main" id="{3E35F8A6-8588-4AF8-8B51-A80A5446AC1E}"/>
              </a:ext>
            </a:extLst>
          </p:cNvPr>
          <p:cNvSpPr>
            <a:spLocks noGrp="1"/>
          </p:cNvSpPr>
          <p:nvPr>
            <p:ph sz="quarter" idx="20"/>
          </p:nvPr>
        </p:nvSpPr>
        <p:spPr>
          <a:xfrm>
            <a:off x="534350" y="2986438"/>
            <a:ext cx="3960813" cy="1530000"/>
          </a:xfrm>
        </p:spPr>
        <p:txBody>
          <a:bodyPr/>
          <a:lstStyle>
            <a:lvl1pPr marL="0" indent="0">
              <a:buFontTx/>
              <a:buNone/>
              <a:defRPr/>
            </a:lvl1pPr>
          </a:lstStyle>
          <a:p>
            <a:pPr lvl="0"/>
            <a:endParaRPr lang="de-DE" dirty="0"/>
          </a:p>
        </p:txBody>
      </p:sp>
    </p:spTree>
    <p:extLst>
      <p:ext uri="{BB962C8B-B14F-4D97-AF65-F5344CB8AC3E}">
        <p14:creationId xmlns:p14="http://schemas.microsoft.com/office/powerpoint/2010/main" val="490055313"/>
      </p:ext>
    </p:extLst>
  </p:cSld>
  <p:clrMapOvr>
    <a:masterClrMapping/>
  </p:clrMapOvr>
  <p:extLst>
    <p:ext uri="{DCECCB84-F9BA-43D5-87BE-67443E8EF086}">
      <p15:sldGuideLst xmlns:p15="http://schemas.microsoft.com/office/powerpoint/2012/main">
        <p15:guide id="1" orient="horz" pos="1801" userDrawn="1">
          <p15:clr>
            <a:srgbClr val="A4A3A4"/>
          </p15:clr>
        </p15:guide>
        <p15:guide id="2" orient="horz" pos="1869"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2zeilig 4 Bilder">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12" name="Inhaltsplatzhalter 11"/>
          <p:cNvSpPr>
            <a:spLocks noGrp="1"/>
          </p:cNvSpPr>
          <p:nvPr>
            <p:ph sz="quarter" idx="17"/>
          </p:nvPr>
        </p:nvSpPr>
        <p:spPr>
          <a:xfrm>
            <a:off x="4648838" y="1635125"/>
            <a:ext cx="3960813" cy="1386000"/>
          </a:xfrm>
        </p:spPr>
        <p:txBody>
          <a:bodyPr/>
          <a:lstStyle>
            <a:lvl1pPr marL="0" indent="0">
              <a:buFontTx/>
              <a:buNone/>
              <a:defRPr/>
            </a:lvl1pPr>
          </a:lstStyle>
          <a:p>
            <a:pPr lvl="0"/>
            <a:endParaRPr lang="de-DE" dirty="0"/>
          </a:p>
        </p:txBody>
      </p:sp>
      <p:sp>
        <p:nvSpPr>
          <p:cNvPr id="10" name="Titel 1">
            <a:extLst>
              <a:ext uri="{FF2B5EF4-FFF2-40B4-BE49-F238E27FC236}">
                <a16:creationId xmlns:a16="http://schemas.microsoft.com/office/drawing/2014/main" id="{31778350-B4FD-473A-92D2-B097255BC7A3}"/>
              </a:ext>
            </a:extLst>
          </p:cNvPr>
          <p:cNvSpPr>
            <a:spLocks noGrp="1"/>
          </p:cNvSpPr>
          <p:nvPr>
            <p:ph type="title" hasCustomPrompt="1"/>
          </p:nvPr>
        </p:nvSpPr>
        <p:spPr>
          <a:xfrm>
            <a:off x="539748" y="735013"/>
            <a:ext cx="8064502" cy="612775"/>
          </a:xfrm>
        </p:spPr>
        <p:txBody>
          <a:bodyPr/>
          <a:lstStyle/>
          <a:p>
            <a:r>
              <a:rPr lang="de-CH" dirty="0"/>
              <a:t>Mastertitelformat bearbeiten</a:t>
            </a:r>
            <a:endParaRPr lang="en-GB" dirty="0"/>
          </a:p>
        </p:txBody>
      </p:sp>
      <p:sp>
        <p:nvSpPr>
          <p:cNvPr id="14" name="Inhaltsplatzhalter 11">
            <a:extLst>
              <a:ext uri="{FF2B5EF4-FFF2-40B4-BE49-F238E27FC236}">
                <a16:creationId xmlns:a16="http://schemas.microsoft.com/office/drawing/2014/main" id="{A0854AF0-AC28-4DA3-A7DA-0BADE4941528}"/>
              </a:ext>
            </a:extLst>
          </p:cNvPr>
          <p:cNvSpPr>
            <a:spLocks noGrp="1"/>
          </p:cNvSpPr>
          <p:nvPr>
            <p:ph sz="quarter" idx="18"/>
          </p:nvPr>
        </p:nvSpPr>
        <p:spPr>
          <a:xfrm>
            <a:off x="4648838" y="3129075"/>
            <a:ext cx="3960813" cy="1386000"/>
          </a:xfrm>
        </p:spPr>
        <p:txBody>
          <a:bodyPr/>
          <a:lstStyle>
            <a:lvl1pPr marL="0" indent="0">
              <a:buFontTx/>
              <a:buNone/>
              <a:defRPr/>
            </a:lvl1pPr>
          </a:lstStyle>
          <a:p>
            <a:pPr lvl="0"/>
            <a:endParaRPr lang="de-DE" dirty="0"/>
          </a:p>
        </p:txBody>
      </p:sp>
      <p:sp>
        <p:nvSpPr>
          <p:cNvPr id="15" name="Inhaltsplatzhalter 11">
            <a:extLst>
              <a:ext uri="{FF2B5EF4-FFF2-40B4-BE49-F238E27FC236}">
                <a16:creationId xmlns:a16="http://schemas.microsoft.com/office/drawing/2014/main" id="{D2BA8517-1E35-4DD3-BDBC-C5A9F63B8FBA}"/>
              </a:ext>
            </a:extLst>
          </p:cNvPr>
          <p:cNvSpPr>
            <a:spLocks noGrp="1"/>
          </p:cNvSpPr>
          <p:nvPr>
            <p:ph sz="quarter" idx="19"/>
          </p:nvPr>
        </p:nvSpPr>
        <p:spPr>
          <a:xfrm>
            <a:off x="539750" y="1635125"/>
            <a:ext cx="3960813" cy="1386000"/>
          </a:xfrm>
        </p:spPr>
        <p:txBody>
          <a:bodyPr/>
          <a:lstStyle>
            <a:lvl1pPr marL="0" indent="0">
              <a:buFontTx/>
              <a:buNone/>
              <a:defRPr/>
            </a:lvl1pPr>
          </a:lstStyle>
          <a:p>
            <a:pPr lvl="0"/>
            <a:endParaRPr lang="de-DE" dirty="0"/>
          </a:p>
        </p:txBody>
      </p:sp>
      <p:sp>
        <p:nvSpPr>
          <p:cNvPr id="17" name="Inhaltsplatzhalter 11">
            <a:extLst>
              <a:ext uri="{FF2B5EF4-FFF2-40B4-BE49-F238E27FC236}">
                <a16:creationId xmlns:a16="http://schemas.microsoft.com/office/drawing/2014/main" id="{E9F551E5-2121-4290-9B9F-E317FEDB567D}"/>
              </a:ext>
            </a:extLst>
          </p:cNvPr>
          <p:cNvSpPr>
            <a:spLocks noGrp="1"/>
          </p:cNvSpPr>
          <p:nvPr>
            <p:ph sz="quarter" idx="20"/>
          </p:nvPr>
        </p:nvSpPr>
        <p:spPr>
          <a:xfrm>
            <a:off x="539750" y="3129075"/>
            <a:ext cx="3960813" cy="1386000"/>
          </a:xfrm>
        </p:spPr>
        <p:txBody>
          <a:bodyPr/>
          <a:lstStyle>
            <a:lvl1pPr marL="0" indent="0">
              <a:buFontTx/>
              <a:buNone/>
              <a:defRPr/>
            </a:lvl1pPr>
          </a:lstStyle>
          <a:p>
            <a:pPr lvl="0"/>
            <a:endParaRPr lang="de-DE" dirty="0"/>
          </a:p>
        </p:txBody>
      </p:sp>
    </p:spTree>
    <p:extLst>
      <p:ext uri="{BB962C8B-B14F-4D97-AF65-F5344CB8AC3E}">
        <p14:creationId xmlns:p14="http://schemas.microsoft.com/office/powerpoint/2010/main" val="12150579"/>
      </p:ext>
    </p:extLst>
  </p:cSld>
  <p:clrMapOvr>
    <a:masterClrMapping/>
  </p:clrMapOvr>
  <p:extLst>
    <p:ext uri="{DCECCB84-F9BA-43D5-87BE-67443E8EF086}">
      <p15:sldGuideLst xmlns:p15="http://schemas.microsoft.com/office/powerpoint/2012/main">
        <p15:guide id="1" orient="horz" pos="1983" userDrawn="1">
          <p15:clr>
            <a:srgbClr val="A4A3A4"/>
          </p15:clr>
        </p15:guide>
        <p15:guide id="2" orient="horz" pos="1915"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folie 2zeilig">
    <p:spTree>
      <p:nvGrpSpPr>
        <p:cNvPr id="1" name=""/>
        <p:cNvGrpSpPr/>
        <p:nvPr/>
      </p:nvGrpSpPr>
      <p:grpSpPr>
        <a:xfrm>
          <a:off x="0" y="0"/>
          <a:ext cx="0" cy="0"/>
          <a:chOff x="0" y="0"/>
          <a:chExt cx="0" cy="0"/>
        </a:xfrm>
      </p:grpSpPr>
      <p:sp>
        <p:nvSpPr>
          <p:cNvPr id="13" name="Textplatzhalter 6"/>
          <p:cNvSpPr>
            <a:spLocks noGrp="1"/>
          </p:cNvSpPr>
          <p:nvPr userDrawn="1">
            <p:ph type="body" sz="quarter" idx="10"/>
          </p:nvPr>
        </p:nvSpPr>
        <p:spPr>
          <a:xfrm>
            <a:off x="539750" y="2168673"/>
            <a:ext cx="5695950" cy="336909"/>
          </a:xfrm>
          <a:prstGeom prst="rect">
            <a:avLst/>
          </a:prstGeom>
        </p:spPr>
        <p:txBody>
          <a:bodyPr lIns="0" tIns="0" rIns="0" bIns="0">
            <a:noAutofit/>
          </a:bodyPr>
          <a:lstStyle>
            <a:lvl1pPr marL="0" indent="0">
              <a:lnSpc>
                <a:spcPts val="1700"/>
              </a:lnSpc>
              <a:buFontTx/>
              <a:buNone/>
              <a:defRPr sz="1400" b="0" i="0">
                <a:latin typeface="Arial" charset="0"/>
                <a:ea typeface="Arial" charset="0"/>
                <a:cs typeface="Arial" charset="0"/>
              </a:defRPr>
            </a:lvl1pPr>
            <a:lvl2pPr marL="457200" indent="0">
              <a:buFontTx/>
              <a:buNone/>
              <a:defRPr sz="1000" b="0" i="0">
                <a:latin typeface="Arial" charset="0"/>
                <a:ea typeface="Arial" charset="0"/>
                <a:cs typeface="Arial" charset="0"/>
              </a:defRPr>
            </a:lvl2pPr>
            <a:lvl3pPr marL="914400" indent="0">
              <a:buFontTx/>
              <a:buNone/>
              <a:defRPr sz="1000" b="0" i="0">
                <a:latin typeface="Arial" charset="0"/>
                <a:ea typeface="Arial" charset="0"/>
                <a:cs typeface="Arial" charset="0"/>
              </a:defRPr>
            </a:lvl3pPr>
            <a:lvl4pPr marL="1371600" indent="0">
              <a:buFontTx/>
              <a:buNone/>
              <a:defRPr sz="1000" b="0" i="0">
                <a:latin typeface="Arial" charset="0"/>
                <a:ea typeface="Arial" charset="0"/>
                <a:cs typeface="Arial" charset="0"/>
              </a:defRPr>
            </a:lvl4pPr>
            <a:lvl5pPr marL="1828800" indent="0">
              <a:buFontTx/>
              <a:buNone/>
              <a:defRPr sz="1000" b="0" i="0">
                <a:latin typeface="Arial" charset="0"/>
                <a:ea typeface="Arial" charset="0"/>
                <a:cs typeface="Arial" charset="0"/>
              </a:defRPr>
            </a:lvl5pPr>
          </a:lstStyle>
          <a:p>
            <a:pPr lvl="0"/>
            <a:r>
              <a:rPr lang="de-DE" smtClean="0"/>
              <a:t>Formatvorlagen des Textmasters bearbeiten</a:t>
            </a:r>
          </a:p>
        </p:txBody>
      </p:sp>
      <p:sp>
        <p:nvSpPr>
          <p:cNvPr id="19" name="Titel 1">
            <a:extLst>
              <a:ext uri="{FF2B5EF4-FFF2-40B4-BE49-F238E27FC236}">
                <a16:creationId xmlns:a16="http://schemas.microsoft.com/office/drawing/2014/main" id="{F43B2504-42AC-4E72-9113-E76B6A874D79}"/>
              </a:ext>
            </a:extLst>
          </p:cNvPr>
          <p:cNvSpPr>
            <a:spLocks noGrp="1"/>
          </p:cNvSpPr>
          <p:nvPr userDrawn="1">
            <p:ph type="title"/>
          </p:nvPr>
        </p:nvSpPr>
        <p:spPr>
          <a:xfrm>
            <a:off x="539750" y="1217533"/>
            <a:ext cx="5695950" cy="779709"/>
          </a:xfrm>
          <a:prstGeom prst="rect">
            <a:avLst/>
          </a:prstGeom>
        </p:spPr>
        <p:txBody>
          <a:bodyPr lIns="0" tIns="0" rIns="0" bIns="0" anchor="t" anchorCtr="0"/>
          <a:lstStyle>
            <a:lvl1pPr>
              <a:lnSpc>
                <a:spcPts val="3100"/>
              </a:lnSpc>
              <a:defRPr sz="2800"/>
            </a:lvl1pPr>
          </a:lstStyle>
          <a:p>
            <a:r>
              <a:rPr lang="de-DE" smtClean="0"/>
              <a:t>Titelmasterformat durch Klicken bearbeiten</a:t>
            </a:r>
            <a:endParaRPr lang="de-DE" dirty="0"/>
          </a:p>
        </p:txBody>
      </p:sp>
      <p:grpSp>
        <p:nvGrpSpPr>
          <p:cNvPr id="7" name="Gruppieren 6">
            <a:extLst>
              <a:ext uri="{FF2B5EF4-FFF2-40B4-BE49-F238E27FC236}">
                <a16:creationId xmlns:a16="http://schemas.microsoft.com/office/drawing/2014/main" id="{3E40D94C-32E4-4D7B-BE7F-D4C6AFF0DF64}"/>
              </a:ext>
            </a:extLst>
          </p:cNvPr>
          <p:cNvGrpSpPr/>
          <p:nvPr userDrawn="1"/>
        </p:nvGrpSpPr>
        <p:grpSpPr>
          <a:xfrm>
            <a:off x="6235700" y="-6351"/>
            <a:ext cx="2917825" cy="5152656"/>
            <a:chOff x="6235700" y="-6351"/>
            <a:chExt cx="2917825" cy="5152656"/>
          </a:xfrm>
        </p:grpSpPr>
        <p:sp>
          <p:nvSpPr>
            <p:cNvPr id="4" name="Freeform 5">
              <a:extLst>
                <a:ext uri="{FF2B5EF4-FFF2-40B4-BE49-F238E27FC236}">
                  <a16:creationId xmlns:a16="http://schemas.microsoft.com/office/drawing/2014/main" id="{123CB119-6799-4FE9-86AC-79535B065285}"/>
                </a:ext>
              </a:extLst>
            </p:cNvPr>
            <p:cNvSpPr>
              <a:spLocks/>
            </p:cNvSpPr>
            <p:nvPr userDrawn="1"/>
          </p:nvSpPr>
          <p:spPr bwMode="auto">
            <a:xfrm>
              <a:off x="6642100" y="2207842"/>
              <a:ext cx="2511425" cy="2938463"/>
            </a:xfrm>
            <a:custGeom>
              <a:avLst/>
              <a:gdLst>
                <a:gd name="T0" fmla="*/ 0 w 3866"/>
                <a:gd name="T1" fmla="*/ 4527 h 4527"/>
                <a:gd name="T2" fmla="*/ 0 w 3866"/>
                <a:gd name="T3" fmla="*/ 4527 h 4527"/>
                <a:gd name="T4" fmla="*/ 2264 w 3866"/>
                <a:gd name="T5" fmla="*/ 0 h 4527"/>
                <a:gd name="T6" fmla="*/ 3866 w 3866"/>
                <a:gd name="T7" fmla="*/ 0 h 4527"/>
                <a:gd name="T8" fmla="*/ 3866 w 3866"/>
                <a:gd name="T9" fmla="*/ 4527 h 4527"/>
                <a:gd name="T10" fmla="*/ 0 w 3866"/>
                <a:gd name="T11" fmla="*/ 4527 h 4527"/>
              </a:gdLst>
              <a:ahLst/>
              <a:cxnLst>
                <a:cxn ang="0">
                  <a:pos x="T0" y="T1"/>
                </a:cxn>
                <a:cxn ang="0">
                  <a:pos x="T2" y="T3"/>
                </a:cxn>
                <a:cxn ang="0">
                  <a:pos x="T4" y="T5"/>
                </a:cxn>
                <a:cxn ang="0">
                  <a:pos x="T6" y="T7"/>
                </a:cxn>
                <a:cxn ang="0">
                  <a:pos x="T8" y="T9"/>
                </a:cxn>
                <a:cxn ang="0">
                  <a:pos x="T10" y="T11"/>
                </a:cxn>
              </a:cxnLst>
              <a:rect l="0" t="0" r="r" b="b"/>
              <a:pathLst>
                <a:path w="3866" h="4527">
                  <a:moveTo>
                    <a:pt x="0" y="4527"/>
                  </a:moveTo>
                  <a:lnTo>
                    <a:pt x="0" y="4527"/>
                  </a:lnTo>
                  <a:lnTo>
                    <a:pt x="2264" y="0"/>
                  </a:lnTo>
                  <a:lnTo>
                    <a:pt x="3866" y="0"/>
                  </a:lnTo>
                  <a:lnTo>
                    <a:pt x="3866" y="4527"/>
                  </a:lnTo>
                  <a:lnTo>
                    <a:pt x="0" y="4527"/>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5" name="Freeform 6">
              <a:extLst>
                <a:ext uri="{FF2B5EF4-FFF2-40B4-BE49-F238E27FC236}">
                  <a16:creationId xmlns:a16="http://schemas.microsoft.com/office/drawing/2014/main" id="{10050172-E7EF-4058-946B-E4C7B78F2A37}"/>
                </a:ext>
              </a:extLst>
            </p:cNvPr>
            <p:cNvSpPr>
              <a:spLocks/>
            </p:cNvSpPr>
            <p:nvPr userDrawn="1"/>
          </p:nvSpPr>
          <p:spPr bwMode="auto">
            <a:xfrm>
              <a:off x="6235700" y="-6351"/>
              <a:ext cx="2917825" cy="5152656"/>
            </a:xfrm>
            <a:custGeom>
              <a:avLst/>
              <a:gdLst>
                <a:gd name="T0" fmla="*/ 4491 w 4491"/>
                <a:gd name="T1" fmla="*/ 7936 h 7936"/>
                <a:gd name="T2" fmla="*/ 4491 w 4491"/>
                <a:gd name="T3" fmla="*/ 7936 h 7936"/>
                <a:gd name="T4" fmla="*/ 4491 w 4491"/>
                <a:gd name="T5" fmla="*/ 0 h 7936"/>
                <a:gd name="T6" fmla="*/ 0 w 4491"/>
                <a:gd name="T7" fmla="*/ 0 h 7936"/>
                <a:gd name="T8" fmla="*/ 3966 w 4491"/>
                <a:gd name="T9" fmla="*/ 7936 h 7936"/>
                <a:gd name="T10" fmla="*/ 4491 w 4491"/>
                <a:gd name="T11" fmla="*/ 7936 h 7936"/>
              </a:gdLst>
              <a:ahLst/>
              <a:cxnLst>
                <a:cxn ang="0">
                  <a:pos x="T0" y="T1"/>
                </a:cxn>
                <a:cxn ang="0">
                  <a:pos x="T2" y="T3"/>
                </a:cxn>
                <a:cxn ang="0">
                  <a:pos x="T4" y="T5"/>
                </a:cxn>
                <a:cxn ang="0">
                  <a:pos x="T6" y="T7"/>
                </a:cxn>
                <a:cxn ang="0">
                  <a:pos x="T8" y="T9"/>
                </a:cxn>
                <a:cxn ang="0">
                  <a:pos x="T10" y="T11"/>
                </a:cxn>
              </a:cxnLst>
              <a:rect l="0" t="0" r="r" b="b"/>
              <a:pathLst>
                <a:path w="4491" h="7936">
                  <a:moveTo>
                    <a:pt x="4491" y="7936"/>
                  </a:moveTo>
                  <a:lnTo>
                    <a:pt x="4491" y="7936"/>
                  </a:lnTo>
                  <a:lnTo>
                    <a:pt x="4491" y="0"/>
                  </a:lnTo>
                  <a:lnTo>
                    <a:pt x="0" y="0"/>
                  </a:lnTo>
                  <a:lnTo>
                    <a:pt x="3966" y="7936"/>
                  </a:lnTo>
                  <a:lnTo>
                    <a:pt x="4491" y="79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6" name="Freeform 7">
              <a:extLst>
                <a:ext uri="{FF2B5EF4-FFF2-40B4-BE49-F238E27FC236}">
                  <a16:creationId xmlns:a16="http://schemas.microsoft.com/office/drawing/2014/main" id="{FE33F3AA-D2F4-4BA4-8BDB-9E00E6304F5F}"/>
                </a:ext>
              </a:extLst>
            </p:cNvPr>
            <p:cNvSpPr>
              <a:spLocks/>
            </p:cNvSpPr>
            <p:nvPr userDrawn="1"/>
          </p:nvSpPr>
          <p:spPr bwMode="auto">
            <a:xfrm>
              <a:off x="6235700" y="-6351"/>
              <a:ext cx="2447925" cy="2449513"/>
            </a:xfrm>
            <a:custGeom>
              <a:avLst/>
              <a:gdLst>
                <a:gd name="T0" fmla="*/ 0 w 3767"/>
                <a:gd name="T1" fmla="*/ 0 h 3774"/>
                <a:gd name="T2" fmla="*/ 0 w 3767"/>
                <a:gd name="T3" fmla="*/ 0 h 3774"/>
                <a:gd name="T4" fmla="*/ 3767 w 3767"/>
                <a:gd name="T5" fmla="*/ 0 h 3774"/>
                <a:gd name="T6" fmla="*/ 1886 w 3767"/>
                <a:gd name="T7" fmla="*/ 3774 h 3774"/>
                <a:gd name="T8" fmla="*/ 0 w 3767"/>
                <a:gd name="T9" fmla="*/ 0 h 3774"/>
              </a:gdLst>
              <a:ahLst/>
              <a:cxnLst>
                <a:cxn ang="0">
                  <a:pos x="T0" y="T1"/>
                </a:cxn>
                <a:cxn ang="0">
                  <a:pos x="T2" y="T3"/>
                </a:cxn>
                <a:cxn ang="0">
                  <a:pos x="T4" y="T5"/>
                </a:cxn>
                <a:cxn ang="0">
                  <a:pos x="T6" y="T7"/>
                </a:cxn>
                <a:cxn ang="0">
                  <a:pos x="T8" y="T9"/>
                </a:cxn>
              </a:cxnLst>
              <a:rect l="0" t="0" r="r" b="b"/>
              <a:pathLst>
                <a:path w="3767" h="3774">
                  <a:moveTo>
                    <a:pt x="0" y="0"/>
                  </a:moveTo>
                  <a:lnTo>
                    <a:pt x="0" y="0"/>
                  </a:lnTo>
                  <a:lnTo>
                    <a:pt x="3767" y="0"/>
                  </a:lnTo>
                  <a:lnTo>
                    <a:pt x="1886" y="3774"/>
                  </a:lnTo>
                  <a:lnTo>
                    <a:pt x="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83410039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1zeilig 1spaltig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10" name="Textplatzhalter 10"/>
          <p:cNvSpPr>
            <a:spLocks noGrp="1"/>
          </p:cNvSpPr>
          <p:nvPr>
            <p:ph type="body" sz="quarter" idx="15"/>
          </p:nvPr>
        </p:nvSpPr>
        <p:spPr>
          <a:xfrm>
            <a:off x="539748" y="1347788"/>
            <a:ext cx="8064500" cy="3168650"/>
          </a:xfrm>
        </p:spPr>
        <p:txBody>
          <a:bodyPr/>
          <a:lstStyle>
            <a:lvl1pPr marL="0" indent="0">
              <a:lnSpc>
                <a:spcPts val="1700"/>
              </a:lnSpc>
              <a:buFontTx/>
              <a:buNone/>
              <a:defRPr sz="1400"/>
            </a:lvl1pPr>
          </a:lstStyle>
          <a:p>
            <a:pPr lvl="0"/>
            <a:r>
              <a:rPr lang="de-DE" dirty="0"/>
              <a:t>Textmasterformat bearbeiten</a:t>
            </a:r>
          </a:p>
        </p:txBody>
      </p:sp>
      <p:sp>
        <p:nvSpPr>
          <p:cNvPr id="8" name="Titelplatzhalter 9">
            <a:extLst>
              <a:ext uri="{FF2B5EF4-FFF2-40B4-BE49-F238E27FC236}">
                <a16:creationId xmlns:a16="http://schemas.microsoft.com/office/drawing/2014/main" id="{EC5359AF-FB62-482D-9B05-953F313D188F}"/>
              </a:ext>
            </a:extLst>
          </p:cNvPr>
          <p:cNvSpPr>
            <a:spLocks noGrp="1"/>
          </p:cNvSpPr>
          <p:nvPr>
            <p:ph type="title"/>
          </p:nvPr>
        </p:nvSpPr>
        <p:spPr>
          <a:xfrm>
            <a:off x="545880" y="735013"/>
            <a:ext cx="8064502" cy="346777"/>
          </a:xfrm>
          <a:prstGeom prst="rect">
            <a:avLst/>
          </a:prstGeom>
        </p:spPr>
        <p:txBody>
          <a:bodyPr vert="horz" lIns="0" tIns="0" rIns="0" bIns="0" rtlCol="0" anchor="t">
            <a:noAutofit/>
          </a:bodyPr>
          <a:lstStyle/>
          <a:p>
            <a:r>
              <a:rPr lang="de-CH" dirty="0"/>
              <a:t>Mastertitelformat bearbeiten</a:t>
            </a:r>
            <a:endParaRPr lang="de-DE" dirty="0"/>
          </a:p>
        </p:txBody>
      </p:sp>
    </p:spTree>
    <p:extLst>
      <p:ext uri="{BB962C8B-B14F-4D97-AF65-F5344CB8AC3E}">
        <p14:creationId xmlns:p14="http://schemas.microsoft.com/office/powerpoint/2010/main" val="404772323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2zeilig 1spaltig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10" name="Textplatzhalter 10"/>
          <p:cNvSpPr>
            <a:spLocks noGrp="1"/>
          </p:cNvSpPr>
          <p:nvPr>
            <p:ph type="body" sz="quarter" idx="15"/>
          </p:nvPr>
        </p:nvSpPr>
        <p:spPr>
          <a:xfrm>
            <a:off x="539748" y="1635125"/>
            <a:ext cx="8064500" cy="2881313"/>
          </a:xfrm>
        </p:spPr>
        <p:txBody>
          <a:bodyPr/>
          <a:lstStyle>
            <a:lvl1pPr marL="0" indent="0">
              <a:lnSpc>
                <a:spcPts val="1700"/>
              </a:lnSpc>
              <a:buFontTx/>
              <a:buNone/>
              <a:defRPr sz="1400"/>
            </a:lvl1pPr>
          </a:lstStyle>
          <a:p>
            <a:pPr lvl="0"/>
            <a:r>
              <a:rPr lang="de-DE" dirty="0"/>
              <a:t>Textmasterformat bearbeiten</a:t>
            </a:r>
          </a:p>
        </p:txBody>
      </p:sp>
      <p:sp>
        <p:nvSpPr>
          <p:cNvPr id="7" name="Titelplatzhalter 9">
            <a:extLst>
              <a:ext uri="{FF2B5EF4-FFF2-40B4-BE49-F238E27FC236}">
                <a16:creationId xmlns:a16="http://schemas.microsoft.com/office/drawing/2014/main" id="{7FEE2481-B64C-48DE-96E9-60DFF5D24458}"/>
              </a:ext>
            </a:extLst>
          </p:cNvPr>
          <p:cNvSpPr>
            <a:spLocks noGrp="1"/>
          </p:cNvSpPr>
          <p:nvPr>
            <p:ph type="title"/>
          </p:nvPr>
        </p:nvSpPr>
        <p:spPr>
          <a:xfrm>
            <a:off x="545880" y="735013"/>
            <a:ext cx="8064502" cy="612775"/>
          </a:xfrm>
          <a:prstGeom prst="rect">
            <a:avLst/>
          </a:prstGeom>
        </p:spPr>
        <p:txBody>
          <a:bodyPr vert="horz" lIns="0" tIns="0" rIns="0" bIns="0" rtlCol="0" anchor="t">
            <a:noAutofit/>
          </a:bodyPr>
          <a:lstStyle/>
          <a:p>
            <a:r>
              <a:rPr lang="de-CH" dirty="0"/>
              <a:t>Mastertitelformat bearbeiten</a:t>
            </a:r>
            <a:endParaRPr lang="de-DE" dirty="0"/>
          </a:p>
        </p:txBody>
      </p:sp>
    </p:spTree>
    <p:extLst>
      <p:ext uri="{BB962C8B-B14F-4D97-AF65-F5344CB8AC3E}">
        <p14:creationId xmlns:p14="http://schemas.microsoft.com/office/powerpoint/2010/main" val="406513759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1zeilig Text 2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04.10.2023</a:t>
            </a:fld>
            <a:endParaRPr lang="de-DE" dirty="0"/>
          </a:p>
        </p:txBody>
      </p:sp>
      <p:sp>
        <p:nvSpPr>
          <p:cNvPr id="8" name="Textplatzhalter 13"/>
          <p:cNvSpPr>
            <a:spLocks noGrp="1"/>
          </p:cNvSpPr>
          <p:nvPr>
            <p:ph type="body" sz="quarter" idx="13"/>
          </p:nvPr>
        </p:nvSpPr>
        <p:spPr>
          <a:xfrm>
            <a:off x="539751" y="1347788"/>
            <a:ext cx="3960813" cy="3168650"/>
          </a:xfrm>
        </p:spPr>
        <p:txBody>
          <a:bodyPr>
            <a:noAutofit/>
          </a:bodyPr>
          <a:lstStyle>
            <a:lvl1pPr marL="0" indent="0">
              <a:lnSpc>
                <a:spcPts val="1700"/>
              </a:lnSpc>
              <a:buFontTx/>
              <a:buNone/>
              <a:defRPr sz="1400"/>
            </a:lvl1pPr>
          </a:lstStyle>
          <a:p>
            <a:pPr lvl="0"/>
            <a:r>
              <a:rPr lang="de-DE" dirty="0"/>
              <a:t>Mastertextformat bearbeiten</a:t>
            </a:r>
          </a:p>
        </p:txBody>
      </p:sp>
      <p:sp>
        <p:nvSpPr>
          <p:cNvPr id="9" name="Textplatzhalter 13"/>
          <p:cNvSpPr>
            <a:spLocks noGrp="1"/>
          </p:cNvSpPr>
          <p:nvPr>
            <p:ph type="body" sz="quarter" idx="14"/>
          </p:nvPr>
        </p:nvSpPr>
        <p:spPr>
          <a:xfrm>
            <a:off x="4643438" y="1347788"/>
            <a:ext cx="3960812" cy="3168649"/>
          </a:xfrm>
        </p:spPr>
        <p:txBody>
          <a:bodyPr>
            <a:noAutofit/>
          </a:bodyPr>
          <a:lstStyle>
            <a:lvl1pPr marL="0" indent="0">
              <a:lnSpc>
                <a:spcPts val="1700"/>
              </a:lnSpc>
              <a:buFontTx/>
              <a:buNone/>
              <a:defRPr sz="1400"/>
            </a:lvl1pPr>
          </a:lstStyle>
          <a:p>
            <a:pPr lvl="0"/>
            <a:r>
              <a:rPr lang="de-DE" dirty="0"/>
              <a:t>Mastertextformat bearbeiten</a:t>
            </a:r>
          </a:p>
        </p:txBody>
      </p:sp>
      <p:sp>
        <p:nvSpPr>
          <p:cNvPr id="10" name="Titel 1">
            <a:extLst>
              <a:ext uri="{FF2B5EF4-FFF2-40B4-BE49-F238E27FC236}">
                <a16:creationId xmlns:a16="http://schemas.microsoft.com/office/drawing/2014/main" id="{EC54753E-16AB-4476-8E1B-A6ED418D3090}"/>
              </a:ext>
            </a:extLst>
          </p:cNvPr>
          <p:cNvSpPr>
            <a:spLocks noGrp="1"/>
          </p:cNvSpPr>
          <p:nvPr>
            <p:ph type="title" hasCustomPrompt="1"/>
          </p:nvPr>
        </p:nvSpPr>
        <p:spPr>
          <a:xfrm>
            <a:off x="539748" y="729250"/>
            <a:ext cx="8064502" cy="411369"/>
          </a:xfrm>
        </p:spPr>
        <p:txBody>
          <a:bodyPr wrap="none"/>
          <a:lstStyle/>
          <a:p>
            <a:r>
              <a:rPr lang="de-CH" dirty="0"/>
              <a:t>Mastertitelformat bearbeiten</a:t>
            </a:r>
            <a:endParaRPr lang="en-GB" dirty="0"/>
          </a:p>
        </p:txBody>
      </p:sp>
    </p:spTree>
    <p:extLst>
      <p:ext uri="{BB962C8B-B14F-4D97-AF65-F5344CB8AC3E}">
        <p14:creationId xmlns:p14="http://schemas.microsoft.com/office/powerpoint/2010/main" val="210676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2zeilig Text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48" y="735013"/>
            <a:ext cx="8064502" cy="612775"/>
          </a:xfrm>
        </p:spPr>
        <p:txBody>
          <a:bodyPr/>
          <a:lstStyle/>
          <a:p>
            <a:r>
              <a:rPr lang="de-CH" dirty="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04.10.2023</a:t>
            </a:fld>
            <a:endParaRPr lang="de-DE" dirty="0"/>
          </a:p>
        </p:txBody>
      </p:sp>
      <p:sp>
        <p:nvSpPr>
          <p:cNvPr id="7" name="Textplatzhalter 13"/>
          <p:cNvSpPr>
            <a:spLocks noGrp="1"/>
          </p:cNvSpPr>
          <p:nvPr>
            <p:ph type="body" sz="quarter" idx="13"/>
          </p:nvPr>
        </p:nvSpPr>
        <p:spPr>
          <a:xfrm>
            <a:off x="539751" y="1635125"/>
            <a:ext cx="3960813" cy="2881313"/>
          </a:xfrm>
        </p:spPr>
        <p:txBody>
          <a:bodyPr>
            <a:noAutofit/>
          </a:bodyPr>
          <a:lstStyle>
            <a:lvl1pPr marL="0" indent="0">
              <a:lnSpc>
                <a:spcPts val="1700"/>
              </a:lnSpc>
              <a:buFontTx/>
              <a:buNone/>
              <a:defRPr sz="1400"/>
            </a:lvl1pPr>
          </a:lstStyle>
          <a:p>
            <a:pPr lvl="0"/>
            <a:r>
              <a:rPr lang="de-DE" dirty="0"/>
              <a:t>Mastertextformat bearbeiten</a:t>
            </a:r>
          </a:p>
        </p:txBody>
      </p:sp>
      <p:sp>
        <p:nvSpPr>
          <p:cNvPr id="8" name="Textplatzhalter 13"/>
          <p:cNvSpPr>
            <a:spLocks noGrp="1"/>
          </p:cNvSpPr>
          <p:nvPr>
            <p:ph type="body" sz="quarter" idx="14"/>
          </p:nvPr>
        </p:nvSpPr>
        <p:spPr>
          <a:xfrm>
            <a:off x="4643438" y="1635125"/>
            <a:ext cx="3960812" cy="2881312"/>
          </a:xfrm>
        </p:spPr>
        <p:txBody>
          <a:bodyPr>
            <a:noAutofit/>
          </a:bodyPr>
          <a:lstStyle>
            <a:lvl1pPr marL="0" indent="0">
              <a:lnSpc>
                <a:spcPts val="1700"/>
              </a:lnSpc>
              <a:buFontTx/>
              <a:buNone/>
              <a:defRPr sz="1400"/>
            </a:lvl1pPr>
          </a:lstStyle>
          <a:p>
            <a:pPr lvl="0"/>
            <a:r>
              <a:rPr lang="de-DE" dirty="0"/>
              <a:t>Mastertextformat bearbeiten</a:t>
            </a:r>
          </a:p>
        </p:txBody>
      </p:sp>
    </p:spTree>
    <p:extLst>
      <p:ext uri="{BB962C8B-B14F-4D97-AF65-F5344CB8AC3E}">
        <p14:creationId xmlns:p14="http://schemas.microsoft.com/office/powerpoint/2010/main" val="4116659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1zeilig Text 3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04.10.2023</a:t>
            </a:fld>
            <a:endParaRPr lang="de-DE" dirty="0"/>
          </a:p>
        </p:txBody>
      </p:sp>
      <p:sp>
        <p:nvSpPr>
          <p:cNvPr id="8" name="Textplatzhalter 13"/>
          <p:cNvSpPr>
            <a:spLocks noGrp="1"/>
          </p:cNvSpPr>
          <p:nvPr>
            <p:ph type="body" sz="quarter" idx="13"/>
          </p:nvPr>
        </p:nvSpPr>
        <p:spPr>
          <a:xfrm>
            <a:off x="539751" y="1347788"/>
            <a:ext cx="2592387" cy="3168650"/>
          </a:xfrm>
        </p:spPr>
        <p:txBody>
          <a:bodyPr>
            <a:noAutofit/>
          </a:bodyPr>
          <a:lstStyle>
            <a:lvl1pPr marL="0" indent="0">
              <a:lnSpc>
                <a:spcPts val="1700"/>
              </a:lnSpc>
              <a:buFontTx/>
              <a:buNone/>
              <a:defRPr sz="1400"/>
            </a:lvl1pPr>
          </a:lstStyle>
          <a:p>
            <a:pPr lvl="0"/>
            <a:r>
              <a:rPr lang="de-DE" dirty="0"/>
              <a:t>Mastertextformat bearbeiten</a:t>
            </a:r>
          </a:p>
        </p:txBody>
      </p:sp>
      <p:sp>
        <p:nvSpPr>
          <p:cNvPr id="10" name="Titel 1">
            <a:extLst>
              <a:ext uri="{FF2B5EF4-FFF2-40B4-BE49-F238E27FC236}">
                <a16:creationId xmlns:a16="http://schemas.microsoft.com/office/drawing/2014/main" id="{EC54753E-16AB-4476-8E1B-A6ED418D3090}"/>
              </a:ext>
            </a:extLst>
          </p:cNvPr>
          <p:cNvSpPr>
            <a:spLocks noGrp="1"/>
          </p:cNvSpPr>
          <p:nvPr>
            <p:ph type="title" hasCustomPrompt="1"/>
          </p:nvPr>
        </p:nvSpPr>
        <p:spPr>
          <a:xfrm>
            <a:off x="539748" y="729250"/>
            <a:ext cx="8064502" cy="411369"/>
          </a:xfrm>
        </p:spPr>
        <p:txBody>
          <a:bodyPr wrap="none"/>
          <a:lstStyle/>
          <a:p>
            <a:r>
              <a:rPr lang="de-CH" dirty="0"/>
              <a:t>Mastertitelformat bearbeiten</a:t>
            </a:r>
            <a:endParaRPr lang="en-GB" dirty="0"/>
          </a:p>
        </p:txBody>
      </p:sp>
      <p:sp>
        <p:nvSpPr>
          <p:cNvPr id="12" name="Textplatzhalter 13">
            <a:extLst>
              <a:ext uri="{FF2B5EF4-FFF2-40B4-BE49-F238E27FC236}">
                <a16:creationId xmlns:a16="http://schemas.microsoft.com/office/drawing/2014/main" id="{E34E4F51-448C-4315-9D34-5713BF41ACB7}"/>
              </a:ext>
            </a:extLst>
          </p:cNvPr>
          <p:cNvSpPr>
            <a:spLocks noGrp="1"/>
          </p:cNvSpPr>
          <p:nvPr>
            <p:ph type="body" sz="quarter" idx="14"/>
          </p:nvPr>
        </p:nvSpPr>
        <p:spPr>
          <a:xfrm>
            <a:off x="3278507" y="1347788"/>
            <a:ext cx="2592387" cy="3168650"/>
          </a:xfrm>
        </p:spPr>
        <p:txBody>
          <a:bodyPr>
            <a:noAutofit/>
          </a:bodyPr>
          <a:lstStyle>
            <a:lvl1pPr marL="0" indent="0">
              <a:lnSpc>
                <a:spcPts val="1700"/>
              </a:lnSpc>
              <a:buFontTx/>
              <a:buNone/>
              <a:defRPr sz="1400"/>
            </a:lvl1pPr>
          </a:lstStyle>
          <a:p>
            <a:pPr lvl="0"/>
            <a:r>
              <a:rPr lang="de-DE" dirty="0"/>
              <a:t>Mastertextformat bearbeiten</a:t>
            </a:r>
          </a:p>
        </p:txBody>
      </p:sp>
      <p:sp>
        <p:nvSpPr>
          <p:cNvPr id="13" name="Textplatzhalter 13">
            <a:extLst>
              <a:ext uri="{FF2B5EF4-FFF2-40B4-BE49-F238E27FC236}">
                <a16:creationId xmlns:a16="http://schemas.microsoft.com/office/drawing/2014/main" id="{4585D4AD-2687-4FE5-AA07-FE6B1ABB439F}"/>
              </a:ext>
            </a:extLst>
          </p:cNvPr>
          <p:cNvSpPr>
            <a:spLocks noGrp="1"/>
          </p:cNvSpPr>
          <p:nvPr>
            <p:ph type="body" sz="quarter" idx="15"/>
          </p:nvPr>
        </p:nvSpPr>
        <p:spPr>
          <a:xfrm>
            <a:off x="6017263" y="1347788"/>
            <a:ext cx="2592387" cy="3168650"/>
          </a:xfrm>
        </p:spPr>
        <p:txBody>
          <a:bodyPr>
            <a:noAutofit/>
          </a:bodyPr>
          <a:lstStyle>
            <a:lvl1pPr marL="0" indent="0">
              <a:lnSpc>
                <a:spcPts val="1700"/>
              </a:lnSpc>
              <a:buFontTx/>
              <a:buNone/>
              <a:defRPr sz="1400"/>
            </a:lvl1pPr>
          </a:lstStyle>
          <a:p>
            <a:pPr lvl="0"/>
            <a:r>
              <a:rPr lang="de-DE" dirty="0"/>
              <a:t>Mastertextformat bearbeiten</a:t>
            </a:r>
          </a:p>
        </p:txBody>
      </p:sp>
    </p:spTree>
    <p:extLst>
      <p:ext uri="{BB962C8B-B14F-4D97-AF65-F5344CB8AC3E}">
        <p14:creationId xmlns:p14="http://schemas.microsoft.com/office/powerpoint/2010/main" val="2787719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2zeilig Text 3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48" y="735013"/>
            <a:ext cx="8064502" cy="612775"/>
          </a:xfrm>
        </p:spPr>
        <p:txBody>
          <a:bodyPr/>
          <a:lstStyle/>
          <a:p>
            <a:r>
              <a:rPr lang="de-CH" dirty="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04.10.2023</a:t>
            </a:fld>
            <a:endParaRPr lang="de-DE" dirty="0"/>
          </a:p>
        </p:txBody>
      </p:sp>
      <p:sp>
        <p:nvSpPr>
          <p:cNvPr id="7" name="Textplatzhalter 13"/>
          <p:cNvSpPr>
            <a:spLocks noGrp="1"/>
          </p:cNvSpPr>
          <p:nvPr>
            <p:ph type="body" sz="quarter" idx="13"/>
          </p:nvPr>
        </p:nvSpPr>
        <p:spPr>
          <a:xfrm>
            <a:off x="539751" y="1635125"/>
            <a:ext cx="2592387" cy="2881313"/>
          </a:xfrm>
        </p:spPr>
        <p:txBody>
          <a:bodyPr>
            <a:noAutofit/>
          </a:bodyPr>
          <a:lstStyle>
            <a:lvl1pPr marL="0" indent="0">
              <a:lnSpc>
                <a:spcPts val="1700"/>
              </a:lnSpc>
              <a:spcBef>
                <a:spcPts val="1000"/>
              </a:spcBef>
              <a:buFontTx/>
              <a:buNone/>
              <a:defRPr sz="1400"/>
            </a:lvl1pPr>
          </a:lstStyle>
          <a:p>
            <a:pPr lvl="0"/>
            <a:r>
              <a:rPr lang="de-DE" dirty="0"/>
              <a:t>Mastertextformat bearbeiten</a:t>
            </a:r>
          </a:p>
        </p:txBody>
      </p:sp>
      <p:sp>
        <p:nvSpPr>
          <p:cNvPr id="9" name="Textplatzhalter 13">
            <a:extLst>
              <a:ext uri="{FF2B5EF4-FFF2-40B4-BE49-F238E27FC236}">
                <a16:creationId xmlns:a16="http://schemas.microsoft.com/office/drawing/2014/main" id="{F61A0D41-6B7F-4506-AD1B-65357D7090C7}"/>
              </a:ext>
            </a:extLst>
          </p:cNvPr>
          <p:cNvSpPr>
            <a:spLocks noGrp="1"/>
          </p:cNvSpPr>
          <p:nvPr>
            <p:ph type="body" sz="quarter" idx="14"/>
          </p:nvPr>
        </p:nvSpPr>
        <p:spPr>
          <a:xfrm>
            <a:off x="6017263" y="1635125"/>
            <a:ext cx="2592387" cy="2881313"/>
          </a:xfrm>
        </p:spPr>
        <p:txBody>
          <a:bodyPr>
            <a:noAutofit/>
          </a:bodyPr>
          <a:lstStyle>
            <a:lvl1pPr marL="0" indent="0">
              <a:lnSpc>
                <a:spcPts val="1700"/>
              </a:lnSpc>
              <a:spcBef>
                <a:spcPts val="1000"/>
              </a:spcBef>
              <a:buFontTx/>
              <a:buNone/>
              <a:defRPr sz="1400"/>
            </a:lvl1pPr>
          </a:lstStyle>
          <a:p>
            <a:pPr lvl="0"/>
            <a:r>
              <a:rPr lang="de-DE" dirty="0"/>
              <a:t>Mastertextformat bearbeiten</a:t>
            </a:r>
          </a:p>
        </p:txBody>
      </p:sp>
      <p:sp>
        <p:nvSpPr>
          <p:cNvPr id="10" name="Textplatzhalter 13">
            <a:extLst>
              <a:ext uri="{FF2B5EF4-FFF2-40B4-BE49-F238E27FC236}">
                <a16:creationId xmlns:a16="http://schemas.microsoft.com/office/drawing/2014/main" id="{FF784F38-3BDB-4633-AE58-414D4B3AF1F1}"/>
              </a:ext>
            </a:extLst>
          </p:cNvPr>
          <p:cNvSpPr>
            <a:spLocks noGrp="1"/>
          </p:cNvSpPr>
          <p:nvPr>
            <p:ph type="body" sz="quarter" idx="15"/>
          </p:nvPr>
        </p:nvSpPr>
        <p:spPr>
          <a:xfrm>
            <a:off x="3282877" y="1635125"/>
            <a:ext cx="2592387" cy="2881313"/>
          </a:xfrm>
        </p:spPr>
        <p:txBody>
          <a:bodyPr>
            <a:noAutofit/>
          </a:bodyPr>
          <a:lstStyle>
            <a:lvl1pPr marL="0" indent="0">
              <a:lnSpc>
                <a:spcPts val="1700"/>
              </a:lnSpc>
              <a:spcBef>
                <a:spcPts val="1000"/>
              </a:spcBef>
              <a:buFontTx/>
              <a:buNone/>
              <a:defRPr sz="1400"/>
            </a:lvl1pPr>
          </a:lstStyle>
          <a:p>
            <a:pPr lvl="0"/>
            <a:r>
              <a:rPr lang="de-DE" dirty="0"/>
              <a:t>Mastertextformat bearbeiten</a:t>
            </a:r>
          </a:p>
        </p:txBody>
      </p:sp>
    </p:spTree>
    <p:extLst>
      <p:ext uri="{BB962C8B-B14F-4D97-AF65-F5344CB8AC3E}">
        <p14:creationId xmlns:p14="http://schemas.microsoft.com/office/powerpoint/2010/main" val="4020701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1zeilig Aufzählung 12pt">
    <p:spTree>
      <p:nvGrpSpPr>
        <p:cNvPr id="1" name=""/>
        <p:cNvGrpSpPr/>
        <p:nvPr/>
      </p:nvGrpSpPr>
      <p:grpSpPr>
        <a:xfrm>
          <a:off x="0" y="0"/>
          <a:ext cx="0" cy="0"/>
          <a:chOff x="0" y="0"/>
          <a:chExt cx="0" cy="0"/>
        </a:xfrm>
      </p:grpSpPr>
      <p:sp>
        <p:nvSpPr>
          <p:cNvPr id="6" name="Textplatzhalter 21"/>
          <p:cNvSpPr>
            <a:spLocks noGrp="1"/>
          </p:cNvSpPr>
          <p:nvPr>
            <p:ph type="body" sz="quarter" idx="13" hasCustomPrompt="1"/>
          </p:nvPr>
        </p:nvSpPr>
        <p:spPr>
          <a:xfrm>
            <a:off x="539751" y="1347788"/>
            <a:ext cx="8069899" cy="3168650"/>
          </a:xfrm>
          <a:prstGeom prst="rect">
            <a:avLst/>
          </a:prstGeom>
        </p:spPr>
        <p:txBody>
          <a:bodyPr lIns="0" tIns="0" rIns="0" bIns="0">
            <a:noAutofit/>
          </a:bodyPr>
          <a:lstStyle>
            <a:lvl1pPr marL="172800" indent="-172800">
              <a:lnSpc>
                <a:spcPct val="90000"/>
              </a:lnSpc>
              <a:spcBef>
                <a:spcPts val="800"/>
              </a:spcBef>
              <a:defRPr sz="1200" baseline="0">
                <a:latin typeface="+mn-lt"/>
              </a:defRPr>
            </a:lvl1pPr>
            <a:lvl2pPr>
              <a:lnSpc>
                <a:spcPct val="90000"/>
              </a:lnSpc>
              <a:spcBef>
                <a:spcPts val="800"/>
              </a:spcBef>
              <a:defRPr sz="1200"/>
            </a:lvl2pPr>
            <a:lvl3pPr marL="518400" indent="-172800">
              <a:lnSpc>
                <a:spcPct val="90000"/>
              </a:lnSpc>
              <a:spcBef>
                <a:spcPts val="800"/>
              </a:spcBef>
              <a:defRPr sz="1200" baseline="0">
                <a:latin typeface="+mn-lt"/>
              </a:defRPr>
            </a:lvl3pPr>
            <a:lvl4pPr marL="691200" indent="-172800">
              <a:lnSpc>
                <a:spcPct val="90000"/>
              </a:lnSpc>
              <a:spcBef>
                <a:spcPts val="800"/>
              </a:spcBef>
              <a:defRPr sz="1200" baseline="0">
                <a:latin typeface="+mn-lt"/>
              </a:defRPr>
            </a:lvl4pPr>
            <a:lvl5pPr marL="864000" indent="-172800">
              <a:lnSpc>
                <a:spcPct val="90000"/>
              </a:lnSpc>
              <a:spcBef>
                <a:spcPts val="800"/>
              </a:spcBef>
              <a:defRPr sz="1200" baseline="0">
                <a:latin typeface="+mn-lt"/>
              </a:defRPr>
            </a:lvl5pPr>
            <a:lvl6pPr marL="1036800" indent="-172800">
              <a:lnSpc>
                <a:spcPct val="90000"/>
              </a:lnSpc>
              <a:spcBef>
                <a:spcPts val="800"/>
              </a:spcBef>
              <a:defRPr sz="1200" baseline="0">
                <a:latin typeface="+mn-lt"/>
              </a:defRPr>
            </a:lvl6pPr>
            <a:lvl7pPr marL="1209600" indent="-172800">
              <a:lnSpc>
                <a:spcPct val="90000"/>
              </a:lnSpc>
              <a:spcBef>
                <a:spcPts val="800"/>
              </a:spcBef>
              <a:defRPr sz="1200" baseline="0">
                <a:latin typeface="+mn-lt"/>
              </a:defRPr>
            </a:lvl7pPr>
            <a:lvl8pPr marL="1382400" indent="-172800">
              <a:lnSpc>
                <a:spcPts val="1400"/>
              </a:lnSpc>
              <a:spcBef>
                <a:spcPts val="800"/>
              </a:spcBef>
              <a:defRPr sz="1200" baseline="0">
                <a:latin typeface="+mn-lt"/>
              </a:defRPr>
            </a:lvl8pPr>
            <a:lvl9pPr marL="1555200" indent="-172800">
              <a:lnSpc>
                <a:spcPct val="90000"/>
              </a:lnSpc>
              <a:spcBef>
                <a:spcPts val="800"/>
              </a:spcBef>
              <a:defRPr sz="1200" baseline="0">
                <a:latin typeface="+mn-lt"/>
              </a:defRPr>
            </a:lvl9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Titel 1"/>
          <p:cNvSpPr>
            <a:spLocks noGrp="1"/>
          </p:cNvSpPr>
          <p:nvPr>
            <p:ph type="title" hasCustomPrompt="1"/>
          </p:nvPr>
        </p:nvSpPr>
        <p:spPr>
          <a:xfrm>
            <a:off x="545148" y="738303"/>
            <a:ext cx="8064502" cy="353306"/>
          </a:xfrm>
        </p:spPr>
        <p:txBody>
          <a:bodyPr wrap="none"/>
          <a:lstStyle/>
          <a:p>
            <a:r>
              <a:rPr lang="de-CH" dirty="0"/>
              <a:t>Mastertitelformat bearbeiten</a:t>
            </a:r>
            <a:endParaRPr lang="en-GB" dirty="0"/>
          </a:p>
        </p:txBody>
      </p:sp>
      <p:sp>
        <p:nvSpPr>
          <p:cNvPr id="10" name="Datumsplatzhalter 9">
            <a:extLst>
              <a:ext uri="{FF2B5EF4-FFF2-40B4-BE49-F238E27FC236}">
                <a16:creationId xmlns:a16="http://schemas.microsoft.com/office/drawing/2014/main" id="{EEB32B6C-6466-4542-AD5B-593DC16F3A6C}"/>
              </a:ext>
            </a:extLst>
          </p:cNvPr>
          <p:cNvSpPr>
            <a:spLocks noGrp="1"/>
          </p:cNvSpPr>
          <p:nvPr>
            <p:ph type="dt" sz="half" idx="14"/>
          </p:nvPr>
        </p:nvSpPr>
        <p:spPr/>
        <p:txBody>
          <a:bodyPr/>
          <a:lstStyle/>
          <a:p>
            <a:fld id="{C19C1DBD-5E4A-4FA5-BDAB-EEF4A6DADCC0}" type="datetime1">
              <a:rPr lang="de-DE" smtClean="0"/>
              <a:t>04.10.2023</a:t>
            </a:fld>
            <a:endParaRPr lang="de-DE" dirty="0"/>
          </a:p>
        </p:txBody>
      </p:sp>
      <p:sp>
        <p:nvSpPr>
          <p:cNvPr id="11" name="Fußzeilenplatzhalter 10">
            <a:extLst>
              <a:ext uri="{FF2B5EF4-FFF2-40B4-BE49-F238E27FC236}">
                <a16:creationId xmlns:a16="http://schemas.microsoft.com/office/drawing/2014/main" id="{CF9F11C2-2464-4771-A0F3-2E67C2FDF3AB}"/>
              </a:ext>
            </a:extLst>
          </p:cNvPr>
          <p:cNvSpPr>
            <a:spLocks noGrp="1"/>
          </p:cNvSpPr>
          <p:nvPr>
            <p:ph type="ftr" sz="quarter" idx="15"/>
          </p:nvPr>
        </p:nvSpPr>
        <p:spPr/>
        <p:txBody>
          <a:bodyPr/>
          <a:lstStyle/>
          <a:p>
            <a:r>
              <a:rPr lang="de-DE"/>
              <a:t>Titel Präsentation</a:t>
            </a:r>
            <a:endParaRPr lang="de-DE" dirty="0"/>
          </a:p>
        </p:txBody>
      </p:sp>
      <p:sp>
        <p:nvSpPr>
          <p:cNvPr id="12" name="Foliennummernplatzhalter 11">
            <a:extLst>
              <a:ext uri="{FF2B5EF4-FFF2-40B4-BE49-F238E27FC236}">
                <a16:creationId xmlns:a16="http://schemas.microsoft.com/office/drawing/2014/main" id="{C98EA123-2FCF-4F22-8649-63A9AA927B7A}"/>
              </a:ext>
            </a:extLst>
          </p:cNvPr>
          <p:cNvSpPr>
            <a:spLocks noGrp="1"/>
          </p:cNvSpPr>
          <p:nvPr>
            <p:ph type="sldNum" sz="quarter" idx="16"/>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3765104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2zeilig Aufzählung 12p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75349C9D-2573-4E0E-BF7B-0460D0D7C732}" type="datetime1">
              <a:rPr lang="de-DE" smtClean="0"/>
              <a:t>04.10.2023</a:t>
            </a:fld>
            <a:endParaRPr lang="de-DE" dirty="0"/>
          </a:p>
        </p:txBody>
      </p:sp>
      <p:sp>
        <p:nvSpPr>
          <p:cNvPr id="8" name="Titel 1">
            <a:extLst>
              <a:ext uri="{FF2B5EF4-FFF2-40B4-BE49-F238E27FC236}">
                <a16:creationId xmlns:a16="http://schemas.microsoft.com/office/drawing/2014/main" id="{F413FDDD-EA13-4443-B32C-E1883B2D208A}"/>
              </a:ext>
            </a:extLst>
          </p:cNvPr>
          <p:cNvSpPr>
            <a:spLocks noGrp="1"/>
          </p:cNvSpPr>
          <p:nvPr>
            <p:ph type="title" hasCustomPrompt="1"/>
          </p:nvPr>
        </p:nvSpPr>
        <p:spPr>
          <a:xfrm>
            <a:off x="545148" y="738303"/>
            <a:ext cx="8064502" cy="609485"/>
          </a:xfrm>
        </p:spPr>
        <p:txBody>
          <a:bodyPr wrap="none"/>
          <a:lstStyle/>
          <a:p>
            <a:r>
              <a:rPr lang="de-CH" dirty="0"/>
              <a:t>Mastertitelformat bearbeiten</a:t>
            </a:r>
            <a:endParaRPr lang="en-GB" dirty="0"/>
          </a:p>
        </p:txBody>
      </p:sp>
      <p:sp>
        <p:nvSpPr>
          <p:cNvPr id="13" name="Textplatzhalter 12">
            <a:extLst>
              <a:ext uri="{FF2B5EF4-FFF2-40B4-BE49-F238E27FC236}">
                <a16:creationId xmlns:a16="http://schemas.microsoft.com/office/drawing/2014/main" id="{C28912E3-7BB7-4686-92EE-D17A34165BA6}"/>
              </a:ext>
            </a:extLst>
          </p:cNvPr>
          <p:cNvSpPr>
            <a:spLocks noGrp="1"/>
          </p:cNvSpPr>
          <p:nvPr>
            <p:ph type="body" sz="quarter" idx="13" hasCustomPrompt="1"/>
          </p:nvPr>
        </p:nvSpPr>
        <p:spPr>
          <a:xfrm>
            <a:off x="539750" y="1635125"/>
            <a:ext cx="8069263" cy="2881313"/>
          </a:xfrm>
        </p:spPr>
        <p:txBody>
          <a:bodyPr/>
          <a:lstStyle>
            <a:lvl1pPr>
              <a:defRPr/>
            </a:lvl1pPr>
            <a:lvl2pPr>
              <a:defRPr/>
            </a:lvl2pPr>
            <a:lvl3pPr>
              <a:defRPr/>
            </a:lvl3pPr>
            <a:lvl4pPr>
              <a:defRPr/>
            </a:lvl4pPr>
            <a:lvl5pPr>
              <a:defRPr/>
            </a:lvl5pPr>
            <a:lvl6pPr>
              <a:defRPr/>
            </a:lvl6pPr>
            <a:lvl7pPr>
              <a:defRPr/>
            </a:lvl7pPr>
            <a:lvl8pPr>
              <a:lnSpc>
                <a:spcPts val="1400"/>
              </a:lnSpc>
              <a:defRPr/>
            </a:lvl8pPr>
            <a:lvl9pPr>
              <a:defRPr/>
            </a:lvl9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3276478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1zeilig Text 2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04.10.2023</a:t>
            </a:fld>
            <a:endParaRPr lang="de-DE" dirty="0"/>
          </a:p>
        </p:txBody>
      </p:sp>
      <p:sp>
        <p:nvSpPr>
          <p:cNvPr id="8" name="Textplatzhalter 13"/>
          <p:cNvSpPr>
            <a:spLocks noGrp="1"/>
          </p:cNvSpPr>
          <p:nvPr>
            <p:ph type="body" sz="quarter" idx="13"/>
          </p:nvPr>
        </p:nvSpPr>
        <p:spPr>
          <a:xfrm>
            <a:off x="539751" y="1347788"/>
            <a:ext cx="3960813" cy="3168650"/>
          </a:xfrm>
          <a:prstGeom prst="rect">
            <a:avLst/>
          </a:prstGeom>
        </p:spPr>
        <p:txBody>
          <a:bodyPr>
            <a:noAutofit/>
          </a:bodyPr>
          <a:lstStyle>
            <a:lvl1pPr marL="0" indent="0">
              <a:lnSpc>
                <a:spcPts val="1400"/>
              </a:lnSpc>
              <a:spcBef>
                <a:spcPts val="800"/>
              </a:spcBef>
              <a:buFontTx/>
              <a:buNone/>
              <a:defRPr sz="1200"/>
            </a:lvl1pPr>
          </a:lstStyle>
          <a:p>
            <a:pPr lvl="0"/>
            <a:r>
              <a:rPr lang="de-DE" dirty="0"/>
              <a:t>Mastertextformat bearbeiten</a:t>
            </a:r>
          </a:p>
        </p:txBody>
      </p:sp>
      <p:sp>
        <p:nvSpPr>
          <p:cNvPr id="9" name="Textplatzhalter 13"/>
          <p:cNvSpPr>
            <a:spLocks noGrp="1"/>
          </p:cNvSpPr>
          <p:nvPr>
            <p:ph type="body" sz="quarter" idx="14"/>
          </p:nvPr>
        </p:nvSpPr>
        <p:spPr>
          <a:xfrm>
            <a:off x="4643438" y="1347788"/>
            <a:ext cx="3960812" cy="3168649"/>
          </a:xfrm>
          <a:prstGeom prst="rect">
            <a:avLst/>
          </a:prstGeom>
        </p:spPr>
        <p:txBody>
          <a:bodyPr>
            <a:noAutofit/>
          </a:bodyPr>
          <a:lstStyle>
            <a:lvl1pPr marL="0" indent="0">
              <a:lnSpc>
                <a:spcPts val="1400"/>
              </a:lnSpc>
              <a:spcBef>
                <a:spcPts val="800"/>
              </a:spcBef>
              <a:buFontTx/>
              <a:buNone/>
              <a:defRPr sz="1200"/>
            </a:lvl1pPr>
          </a:lstStyle>
          <a:p>
            <a:pPr lvl="0"/>
            <a:r>
              <a:rPr lang="de-DE" dirty="0"/>
              <a:t>Mastertextformat bearbeiten</a:t>
            </a:r>
          </a:p>
        </p:txBody>
      </p:sp>
      <p:sp>
        <p:nvSpPr>
          <p:cNvPr id="10" name="Titel 1">
            <a:extLst>
              <a:ext uri="{FF2B5EF4-FFF2-40B4-BE49-F238E27FC236}">
                <a16:creationId xmlns:a16="http://schemas.microsoft.com/office/drawing/2014/main" id="{EC54753E-16AB-4476-8E1B-A6ED418D3090}"/>
              </a:ext>
            </a:extLst>
          </p:cNvPr>
          <p:cNvSpPr>
            <a:spLocks noGrp="1"/>
          </p:cNvSpPr>
          <p:nvPr>
            <p:ph type="title" hasCustomPrompt="1"/>
          </p:nvPr>
        </p:nvSpPr>
        <p:spPr>
          <a:xfrm>
            <a:off x="539748" y="729250"/>
            <a:ext cx="8064502" cy="411369"/>
          </a:xfrm>
        </p:spPr>
        <p:txBody>
          <a:bodyPr wrap="none"/>
          <a:lstStyle/>
          <a:p>
            <a:r>
              <a:rPr lang="de-CH" dirty="0"/>
              <a:t>Mastertitelformat bearbeiten</a:t>
            </a:r>
            <a:endParaRPr lang="en-GB" dirty="0"/>
          </a:p>
        </p:txBody>
      </p:sp>
    </p:spTree>
    <p:extLst>
      <p:ext uri="{BB962C8B-B14F-4D97-AF65-F5344CB8AC3E}">
        <p14:creationId xmlns:p14="http://schemas.microsoft.com/office/powerpoint/2010/main" val="20794682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2zeilig Text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48" y="735013"/>
            <a:ext cx="8064502" cy="612775"/>
          </a:xfrm>
        </p:spPr>
        <p:txBody>
          <a:bodyPr/>
          <a:lstStyle/>
          <a:p>
            <a:r>
              <a:rPr lang="de-CH" dirty="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04.10.2023</a:t>
            </a:fld>
            <a:endParaRPr lang="de-DE" dirty="0"/>
          </a:p>
        </p:txBody>
      </p:sp>
      <p:sp>
        <p:nvSpPr>
          <p:cNvPr id="7" name="Textplatzhalter 13"/>
          <p:cNvSpPr>
            <a:spLocks noGrp="1"/>
          </p:cNvSpPr>
          <p:nvPr>
            <p:ph type="body" sz="quarter" idx="13"/>
          </p:nvPr>
        </p:nvSpPr>
        <p:spPr>
          <a:xfrm>
            <a:off x="539751" y="1635125"/>
            <a:ext cx="3960813" cy="2881313"/>
          </a:xfrm>
          <a:prstGeom prst="rect">
            <a:avLst/>
          </a:prstGeom>
        </p:spPr>
        <p:txBody>
          <a:bodyPr>
            <a:noAutofit/>
          </a:bodyPr>
          <a:lstStyle>
            <a:lvl1pPr marL="0" indent="0">
              <a:lnSpc>
                <a:spcPts val="1400"/>
              </a:lnSpc>
              <a:spcBef>
                <a:spcPts val="800"/>
              </a:spcBef>
              <a:buFontTx/>
              <a:buNone/>
              <a:defRPr sz="1200"/>
            </a:lvl1pPr>
          </a:lstStyle>
          <a:p>
            <a:pPr lvl="0"/>
            <a:r>
              <a:rPr lang="de-DE" dirty="0"/>
              <a:t>Mastertextformat bearbeiten</a:t>
            </a:r>
          </a:p>
        </p:txBody>
      </p:sp>
      <p:sp>
        <p:nvSpPr>
          <p:cNvPr id="8" name="Textplatzhalter 13"/>
          <p:cNvSpPr>
            <a:spLocks noGrp="1"/>
          </p:cNvSpPr>
          <p:nvPr>
            <p:ph type="body" sz="quarter" idx="14"/>
          </p:nvPr>
        </p:nvSpPr>
        <p:spPr>
          <a:xfrm>
            <a:off x="4643438" y="1635125"/>
            <a:ext cx="3960812" cy="2881312"/>
          </a:xfrm>
          <a:prstGeom prst="rect">
            <a:avLst/>
          </a:prstGeom>
        </p:spPr>
        <p:txBody>
          <a:bodyPr>
            <a:noAutofit/>
          </a:bodyPr>
          <a:lstStyle>
            <a:lvl1pPr marL="0" indent="0">
              <a:lnSpc>
                <a:spcPts val="1400"/>
              </a:lnSpc>
              <a:spcBef>
                <a:spcPts val="800"/>
              </a:spcBef>
              <a:buFontTx/>
              <a:buNone/>
              <a:defRPr sz="1200"/>
            </a:lvl1pPr>
          </a:lstStyle>
          <a:p>
            <a:pPr lvl="0"/>
            <a:r>
              <a:rPr lang="de-DE" dirty="0"/>
              <a:t>Mastertextformat bearbeiten</a:t>
            </a:r>
          </a:p>
        </p:txBody>
      </p:sp>
    </p:spTree>
    <p:extLst>
      <p:ext uri="{BB962C8B-B14F-4D97-AF65-F5344CB8AC3E}">
        <p14:creationId xmlns:p14="http://schemas.microsoft.com/office/powerpoint/2010/main" val="169247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itelfolie 2zeilig mit Bild">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A50EBD4F-1A3A-412B-8ECD-64D59C25A614}"/>
              </a:ext>
            </a:extLst>
          </p:cNvPr>
          <p:cNvGrpSpPr/>
          <p:nvPr userDrawn="1"/>
        </p:nvGrpSpPr>
        <p:grpSpPr>
          <a:xfrm>
            <a:off x="6235700" y="-6351"/>
            <a:ext cx="2917825" cy="5152656"/>
            <a:chOff x="6235700" y="-6351"/>
            <a:chExt cx="2917825" cy="5152656"/>
          </a:xfrm>
        </p:grpSpPr>
        <p:sp>
          <p:nvSpPr>
            <p:cNvPr id="11" name="Freeform 5">
              <a:extLst>
                <a:ext uri="{FF2B5EF4-FFF2-40B4-BE49-F238E27FC236}">
                  <a16:creationId xmlns:a16="http://schemas.microsoft.com/office/drawing/2014/main" id="{01DD6E88-07DE-474F-A9AC-A775C4B9A87E}"/>
                </a:ext>
              </a:extLst>
            </p:cNvPr>
            <p:cNvSpPr>
              <a:spLocks/>
            </p:cNvSpPr>
            <p:nvPr userDrawn="1"/>
          </p:nvSpPr>
          <p:spPr bwMode="auto">
            <a:xfrm>
              <a:off x="6642100" y="2207842"/>
              <a:ext cx="2511425" cy="2938463"/>
            </a:xfrm>
            <a:custGeom>
              <a:avLst/>
              <a:gdLst>
                <a:gd name="T0" fmla="*/ 0 w 3866"/>
                <a:gd name="T1" fmla="*/ 4527 h 4527"/>
                <a:gd name="T2" fmla="*/ 0 w 3866"/>
                <a:gd name="T3" fmla="*/ 4527 h 4527"/>
                <a:gd name="T4" fmla="*/ 2264 w 3866"/>
                <a:gd name="T5" fmla="*/ 0 h 4527"/>
                <a:gd name="T6" fmla="*/ 3866 w 3866"/>
                <a:gd name="T7" fmla="*/ 0 h 4527"/>
                <a:gd name="T8" fmla="*/ 3866 w 3866"/>
                <a:gd name="T9" fmla="*/ 4527 h 4527"/>
                <a:gd name="T10" fmla="*/ 0 w 3866"/>
                <a:gd name="T11" fmla="*/ 4527 h 4527"/>
              </a:gdLst>
              <a:ahLst/>
              <a:cxnLst>
                <a:cxn ang="0">
                  <a:pos x="T0" y="T1"/>
                </a:cxn>
                <a:cxn ang="0">
                  <a:pos x="T2" y="T3"/>
                </a:cxn>
                <a:cxn ang="0">
                  <a:pos x="T4" y="T5"/>
                </a:cxn>
                <a:cxn ang="0">
                  <a:pos x="T6" y="T7"/>
                </a:cxn>
                <a:cxn ang="0">
                  <a:pos x="T8" y="T9"/>
                </a:cxn>
                <a:cxn ang="0">
                  <a:pos x="T10" y="T11"/>
                </a:cxn>
              </a:cxnLst>
              <a:rect l="0" t="0" r="r" b="b"/>
              <a:pathLst>
                <a:path w="3866" h="4527">
                  <a:moveTo>
                    <a:pt x="0" y="4527"/>
                  </a:moveTo>
                  <a:lnTo>
                    <a:pt x="0" y="4527"/>
                  </a:lnTo>
                  <a:lnTo>
                    <a:pt x="2264" y="0"/>
                  </a:lnTo>
                  <a:lnTo>
                    <a:pt x="3866" y="0"/>
                  </a:lnTo>
                  <a:lnTo>
                    <a:pt x="3866" y="4527"/>
                  </a:lnTo>
                  <a:lnTo>
                    <a:pt x="0" y="4527"/>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12" name="Freeform 6">
              <a:extLst>
                <a:ext uri="{FF2B5EF4-FFF2-40B4-BE49-F238E27FC236}">
                  <a16:creationId xmlns:a16="http://schemas.microsoft.com/office/drawing/2014/main" id="{F47254A3-B70C-4704-AAA2-60C708037661}"/>
                </a:ext>
              </a:extLst>
            </p:cNvPr>
            <p:cNvSpPr>
              <a:spLocks/>
            </p:cNvSpPr>
            <p:nvPr userDrawn="1"/>
          </p:nvSpPr>
          <p:spPr bwMode="auto">
            <a:xfrm>
              <a:off x="6235700" y="-6351"/>
              <a:ext cx="2917825" cy="5152656"/>
            </a:xfrm>
            <a:custGeom>
              <a:avLst/>
              <a:gdLst>
                <a:gd name="T0" fmla="*/ 4491 w 4491"/>
                <a:gd name="T1" fmla="*/ 7936 h 7936"/>
                <a:gd name="T2" fmla="*/ 4491 w 4491"/>
                <a:gd name="T3" fmla="*/ 7936 h 7936"/>
                <a:gd name="T4" fmla="*/ 4491 w 4491"/>
                <a:gd name="T5" fmla="*/ 0 h 7936"/>
                <a:gd name="T6" fmla="*/ 0 w 4491"/>
                <a:gd name="T7" fmla="*/ 0 h 7936"/>
                <a:gd name="T8" fmla="*/ 3966 w 4491"/>
                <a:gd name="T9" fmla="*/ 7936 h 7936"/>
                <a:gd name="T10" fmla="*/ 4491 w 4491"/>
                <a:gd name="T11" fmla="*/ 7936 h 7936"/>
              </a:gdLst>
              <a:ahLst/>
              <a:cxnLst>
                <a:cxn ang="0">
                  <a:pos x="T0" y="T1"/>
                </a:cxn>
                <a:cxn ang="0">
                  <a:pos x="T2" y="T3"/>
                </a:cxn>
                <a:cxn ang="0">
                  <a:pos x="T4" y="T5"/>
                </a:cxn>
                <a:cxn ang="0">
                  <a:pos x="T6" y="T7"/>
                </a:cxn>
                <a:cxn ang="0">
                  <a:pos x="T8" y="T9"/>
                </a:cxn>
                <a:cxn ang="0">
                  <a:pos x="T10" y="T11"/>
                </a:cxn>
              </a:cxnLst>
              <a:rect l="0" t="0" r="r" b="b"/>
              <a:pathLst>
                <a:path w="4491" h="7936">
                  <a:moveTo>
                    <a:pt x="4491" y="7936"/>
                  </a:moveTo>
                  <a:lnTo>
                    <a:pt x="4491" y="7936"/>
                  </a:lnTo>
                  <a:lnTo>
                    <a:pt x="4491" y="0"/>
                  </a:lnTo>
                  <a:lnTo>
                    <a:pt x="0" y="0"/>
                  </a:lnTo>
                  <a:lnTo>
                    <a:pt x="3966" y="7936"/>
                  </a:lnTo>
                  <a:lnTo>
                    <a:pt x="4491" y="79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7">
              <a:extLst>
                <a:ext uri="{FF2B5EF4-FFF2-40B4-BE49-F238E27FC236}">
                  <a16:creationId xmlns:a16="http://schemas.microsoft.com/office/drawing/2014/main" id="{97F20E9E-2CA2-4B23-A6E5-0F4B526EC24E}"/>
                </a:ext>
              </a:extLst>
            </p:cNvPr>
            <p:cNvSpPr>
              <a:spLocks/>
            </p:cNvSpPr>
            <p:nvPr userDrawn="1"/>
          </p:nvSpPr>
          <p:spPr bwMode="auto">
            <a:xfrm>
              <a:off x="6235700" y="-6351"/>
              <a:ext cx="2447925" cy="2449513"/>
            </a:xfrm>
            <a:custGeom>
              <a:avLst/>
              <a:gdLst>
                <a:gd name="T0" fmla="*/ 0 w 3767"/>
                <a:gd name="T1" fmla="*/ 0 h 3774"/>
                <a:gd name="T2" fmla="*/ 0 w 3767"/>
                <a:gd name="T3" fmla="*/ 0 h 3774"/>
                <a:gd name="T4" fmla="*/ 3767 w 3767"/>
                <a:gd name="T5" fmla="*/ 0 h 3774"/>
                <a:gd name="T6" fmla="*/ 1886 w 3767"/>
                <a:gd name="T7" fmla="*/ 3774 h 3774"/>
                <a:gd name="T8" fmla="*/ 0 w 3767"/>
                <a:gd name="T9" fmla="*/ 0 h 3774"/>
              </a:gdLst>
              <a:ahLst/>
              <a:cxnLst>
                <a:cxn ang="0">
                  <a:pos x="T0" y="T1"/>
                </a:cxn>
                <a:cxn ang="0">
                  <a:pos x="T2" y="T3"/>
                </a:cxn>
                <a:cxn ang="0">
                  <a:pos x="T4" y="T5"/>
                </a:cxn>
                <a:cxn ang="0">
                  <a:pos x="T6" y="T7"/>
                </a:cxn>
                <a:cxn ang="0">
                  <a:pos x="T8" y="T9"/>
                </a:cxn>
              </a:cxnLst>
              <a:rect l="0" t="0" r="r" b="b"/>
              <a:pathLst>
                <a:path w="3767" h="3774">
                  <a:moveTo>
                    <a:pt x="0" y="0"/>
                  </a:moveTo>
                  <a:lnTo>
                    <a:pt x="0" y="0"/>
                  </a:lnTo>
                  <a:lnTo>
                    <a:pt x="3767" y="0"/>
                  </a:lnTo>
                  <a:lnTo>
                    <a:pt x="1886" y="3774"/>
                  </a:lnTo>
                  <a:lnTo>
                    <a:pt x="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8" name="Textplatzhalter 6">
            <a:extLst>
              <a:ext uri="{FF2B5EF4-FFF2-40B4-BE49-F238E27FC236}">
                <a16:creationId xmlns:a16="http://schemas.microsoft.com/office/drawing/2014/main" id="{2A1C568B-FA73-49E1-A515-1505C70ECEA9}"/>
              </a:ext>
            </a:extLst>
          </p:cNvPr>
          <p:cNvSpPr>
            <a:spLocks noGrp="1"/>
          </p:cNvSpPr>
          <p:nvPr userDrawn="1">
            <p:ph type="body" sz="quarter" idx="10"/>
          </p:nvPr>
        </p:nvSpPr>
        <p:spPr>
          <a:xfrm>
            <a:off x="539750" y="2168673"/>
            <a:ext cx="3246037" cy="977586"/>
          </a:xfrm>
          <a:prstGeom prst="rect">
            <a:avLst/>
          </a:prstGeom>
        </p:spPr>
        <p:txBody>
          <a:bodyPr lIns="0" tIns="0" rIns="0" bIns="0">
            <a:noAutofit/>
          </a:bodyPr>
          <a:lstStyle>
            <a:lvl1pPr marL="0" indent="0">
              <a:lnSpc>
                <a:spcPts val="1700"/>
              </a:lnSpc>
              <a:buFontTx/>
              <a:buNone/>
              <a:defRPr sz="1400" b="0" i="0">
                <a:latin typeface="Arial" charset="0"/>
                <a:ea typeface="Arial" charset="0"/>
                <a:cs typeface="Arial" charset="0"/>
              </a:defRPr>
            </a:lvl1pPr>
            <a:lvl2pPr marL="457200" indent="0">
              <a:buFontTx/>
              <a:buNone/>
              <a:defRPr sz="1000" b="0" i="0">
                <a:latin typeface="Arial" charset="0"/>
                <a:ea typeface="Arial" charset="0"/>
                <a:cs typeface="Arial" charset="0"/>
              </a:defRPr>
            </a:lvl2pPr>
            <a:lvl3pPr marL="914400" indent="0">
              <a:buFontTx/>
              <a:buNone/>
              <a:defRPr sz="1000" b="0" i="0">
                <a:latin typeface="Arial" charset="0"/>
                <a:ea typeface="Arial" charset="0"/>
                <a:cs typeface="Arial" charset="0"/>
              </a:defRPr>
            </a:lvl3pPr>
            <a:lvl4pPr marL="1371600" indent="0">
              <a:buFontTx/>
              <a:buNone/>
              <a:defRPr sz="1000" b="0" i="0">
                <a:latin typeface="Arial" charset="0"/>
                <a:ea typeface="Arial" charset="0"/>
                <a:cs typeface="Arial" charset="0"/>
              </a:defRPr>
            </a:lvl4pPr>
            <a:lvl5pPr marL="1828800" indent="0">
              <a:buFontTx/>
              <a:buNone/>
              <a:defRPr sz="1000" b="0" i="0">
                <a:latin typeface="Arial" charset="0"/>
                <a:ea typeface="Arial" charset="0"/>
                <a:cs typeface="Arial" charset="0"/>
              </a:defRPr>
            </a:lvl5pPr>
          </a:lstStyle>
          <a:p>
            <a:pPr lvl="0"/>
            <a:r>
              <a:rPr lang="de-DE" smtClean="0"/>
              <a:t>Formatvorlagen des Textmasters bearbeiten</a:t>
            </a:r>
          </a:p>
        </p:txBody>
      </p:sp>
      <p:sp>
        <p:nvSpPr>
          <p:cNvPr id="9" name="Titel 1">
            <a:extLst>
              <a:ext uri="{FF2B5EF4-FFF2-40B4-BE49-F238E27FC236}">
                <a16:creationId xmlns:a16="http://schemas.microsoft.com/office/drawing/2014/main" id="{FCC36FAF-C76C-4C6E-9CB9-6120C2A3E4B2}"/>
              </a:ext>
            </a:extLst>
          </p:cNvPr>
          <p:cNvSpPr>
            <a:spLocks noGrp="1"/>
          </p:cNvSpPr>
          <p:nvPr userDrawn="1">
            <p:ph type="title"/>
          </p:nvPr>
        </p:nvSpPr>
        <p:spPr>
          <a:xfrm>
            <a:off x="539750" y="1217533"/>
            <a:ext cx="3509736" cy="779709"/>
          </a:xfrm>
          <a:prstGeom prst="rect">
            <a:avLst/>
          </a:prstGeom>
        </p:spPr>
        <p:txBody>
          <a:bodyPr lIns="0" tIns="0" rIns="0" bIns="0" anchor="t" anchorCtr="0"/>
          <a:lstStyle>
            <a:lvl1pPr>
              <a:lnSpc>
                <a:spcPts val="3100"/>
              </a:lnSpc>
              <a:defRPr sz="2800"/>
            </a:lvl1pPr>
          </a:lstStyle>
          <a:p>
            <a:r>
              <a:rPr lang="de-DE" smtClean="0"/>
              <a:t>Titelmasterformat durch Klicken bearbeiten</a:t>
            </a:r>
            <a:endParaRPr lang="de-DE" dirty="0"/>
          </a:p>
        </p:txBody>
      </p:sp>
      <p:sp>
        <p:nvSpPr>
          <p:cNvPr id="14" name="Bildplatzhalter 2">
            <a:extLst>
              <a:ext uri="{FF2B5EF4-FFF2-40B4-BE49-F238E27FC236}">
                <a16:creationId xmlns:a16="http://schemas.microsoft.com/office/drawing/2014/main" id="{B579A24F-E684-4596-BF20-FD2753BCEB23}"/>
              </a:ext>
            </a:extLst>
          </p:cNvPr>
          <p:cNvSpPr>
            <a:spLocks noGrp="1"/>
          </p:cNvSpPr>
          <p:nvPr>
            <p:ph type="pic" sz="quarter" idx="11"/>
          </p:nvPr>
        </p:nvSpPr>
        <p:spPr>
          <a:xfrm>
            <a:off x="2713247" y="-2858"/>
            <a:ext cx="5015527" cy="5150675"/>
          </a:xfrm>
          <a:custGeom>
            <a:avLst/>
            <a:gdLst>
              <a:gd name="connsiteX0" fmla="*/ 0 w 3510116"/>
              <a:gd name="connsiteY0" fmla="*/ 3797401 h 3797401"/>
              <a:gd name="connsiteX1" fmla="*/ 877529 w 3510116"/>
              <a:gd name="connsiteY1" fmla="*/ 0 h 3797401"/>
              <a:gd name="connsiteX2" fmla="*/ 3510116 w 3510116"/>
              <a:gd name="connsiteY2" fmla="*/ 0 h 3797401"/>
              <a:gd name="connsiteX3" fmla="*/ 2632587 w 3510116"/>
              <a:gd name="connsiteY3" fmla="*/ 3797401 h 3797401"/>
              <a:gd name="connsiteX4" fmla="*/ 0 w 3510116"/>
              <a:gd name="connsiteY4" fmla="*/ 3797401 h 3797401"/>
              <a:gd name="connsiteX0" fmla="*/ 0 w 4542503"/>
              <a:gd name="connsiteY0" fmla="*/ 3797401 h 3797401"/>
              <a:gd name="connsiteX1" fmla="*/ 877529 w 4542503"/>
              <a:gd name="connsiteY1" fmla="*/ 0 h 3797401"/>
              <a:gd name="connsiteX2" fmla="*/ 4542503 w 4542503"/>
              <a:gd name="connsiteY2" fmla="*/ 7375 h 3797401"/>
              <a:gd name="connsiteX3" fmla="*/ 2632587 w 4542503"/>
              <a:gd name="connsiteY3" fmla="*/ 3797401 h 3797401"/>
              <a:gd name="connsiteX4" fmla="*/ 0 w 4542503"/>
              <a:gd name="connsiteY4" fmla="*/ 3797401 h 3797401"/>
              <a:gd name="connsiteX0" fmla="*/ 0 w 5759245"/>
              <a:gd name="connsiteY0" fmla="*/ 3790027 h 3797401"/>
              <a:gd name="connsiteX1" fmla="*/ 2094271 w 5759245"/>
              <a:gd name="connsiteY1" fmla="*/ 0 h 3797401"/>
              <a:gd name="connsiteX2" fmla="*/ 5759245 w 5759245"/>
              <a:gd name="connsiteY2" fmla="*/ 7375 h 3797401"/>
              <a:gd name="connsiteX3" fmla="*/ 3849329 w 5759245"/>
              <a:gd name="connsiteY3" fmla="*/ 3797401 h 3797401"/>
              <a:gd name="connsiteX4" fmla="*/ 0 w 5759245"/>
              <a:gd name="connsiteY4" fmla="*/ 3790027 h 3797401"/>
              <a:gd name="connsiteX0" fmla="*/ 0 w 5759245"/>
              <a:gd name="connsiteY0" fmla="*/ 3794790 h 3802164"/>
              <a:gd name="connsiteX1" fmla="*/ 1929964 w 5759245"/>
              <a:gd name="connsiteY1" fmla="*/ 0 h 3802164"/>
              <a:gd name="connsiteX2" fmla="*/ 5759245 w 5759245"/>
              <a:gd name="connsiteY2" fmla="*/ 12138 h 3802164"/>
              <a:gd name="connsiteX3" fmla="*/ 3849329 w 5759245"/>
              <a:gd name="connsiteY3" fmla="*/ 3802164 h 3802164"/>
              <a:gd name="connsiteX4" fmla="*/ 0 w 5759245"/>
              <a:gd name="connsiteY4" fmla="*/ 3794790 h 3802164"/>
              <a:gd name="connsiteX0" fmla="*/ 0 w 5768770"/>
              <a:gd name="connsiteY0" fmla="*/ 3794790 h 3802164"/>
              <a:gd name="connsiteX1" fmla="*/ 1929964 w 5768770"/>
              <a:gd name="connsiteY1" fmla="*/ 0 h 3802164"/>
              <a:gd name="connsiteX2" fmla="*/ 5768770 w 5768770"/>
              <a:gd name="connsiteY2" fmla="*/ 231 h 3802164"/>
              <a:gd name="connsiteX3" fmla="*/ 3849329 w 5768770"/>
              <a:gd name="connsiteY3" fmla="*/ 3802164 h 3802164"/>
              <a:gd name="connsiteX4" fmla="*/ 0 w 5768770"/>
              <a:gd name="connsiteY4" fmla="*/ 3794790 h 3802164"/>
              <a:gd name="connsiteX0" fmla="*/ 0 w 5768770"/>
              <a:gd name="connsiteY0" fmla="*/ 3794790 h 3794790"/>
              <a:gd name="connsiteX1" fmla="*/ 1929964 w 5768770"/>
              <a:gd name="connsiteY1" fmla="*/ 0 h 3794790"/>
              <a:gd name="connsiteX2" fmla="*/ 5768770 w 5768770"/>
              <a:gd name="connsiteY2" fmla="*/ 231 h 3794790"/>
              <a:gd name="connsiteX3" fmla="*/ 3792179 w 5768770"/>
              <a:gd name="connsiteY3" fmla="*/ 3695008 h 3794790"/>
              <a:gd name="connsiteX4" fmla="*/ 0 w 5768770"/>
              <a:gd name="connsiteY4" fmla="*/ 3794790 h 3794790"/>
              <a:gd name="connsiteX0" fmla="*/ 0 w 5768770"/>
              <a:gd name="connsiteY0" fmla="*/ 3794790 h 3804546"/>
              <a:gd name="connsiteX1" fmla="*/ 1929964 w 5768770"/>
              <a:gd name="connsiteY1" fmla="*/ 0 h 3804546"/>
              <a:gd name="connsiteX2" fmla="*/ 5768770 w 5768770"/>
              <a:gd name="connsiteY2" fmla="*/ 231 h 3804546"/>
              <a:gd name="connsiteX3" fmla="*/ 3842185 w 5768770"/>
              <a:gd name="connsiteY3" fmla="*/ 3804546 h 3804546"/>
              <a:gd name="connsiteX4" fmla="*/ 0 w 5768770"/>
              <a:gd name="connsiteY4" fmla="*/ 3794790 h 3804546"/>
              <a:gd name="connsiteX0" fmla="*/ 0 w 5511595"/>
              <a:gd name="connsiteY0" fmla="*/ 3656678 h 3804546"/>
              <a:gd name="connsiteX1" fmla="*/ 1672789 w 5511595"/>
              <a:gd name="connsiteY1" fmla="*/ 0 h 3804546"/>
              <a:gd name="connsiteX2" fmla="*/ 5511595 w 5511595"/>
              <a:gd name="connsiteY2" fmla="*/ 231 h 3804546"/>
              <a:gd name="connsiteX3" fmla="*/ 3585010 w 5511595"/>
              <a:gd name="connsiteY3" fmla="*/ 3804546 h 3804546"/>
              <a:gd name="connsiteX4" fmla="*/ 0 w 5511595"/>
              <a:gd name="connsiteY4" fmla="*/ 3656678 h 3804546"/>
              <a:gd name="connsiteX0" fmla="*/ 0 w 5761626"/>
              <a:gd name="connsiteY0" fmla="*/ 3804315 h 3804546"/>
              <a:gd name="connsiteX1" fmla="*/ 1922820 w 5761626"/>
              <a:gd name="connsiteY1" fmla="*/ 0 h 3804546"/>
              <a:gd name="connsiteX2" fmla="*/ 5761626 w 5761626"/>
              <a:gd name="connsiteY2" fmla="*/ 231 h 3804546"/>
              <a:gd name="connsiteX3" fmla="*/ 3835041 w 5761626"/>
              <a:gd name="connsiteY3" fmla="*/ 3804546 h 3804546"/>
              <a:gd name="connsiteX4" fmla="*/ 0 w 5761626"/>
              <a:gd name="connsiteY4" fmla="*/ 3804315 h 3804546"/>
              <a:gd name="connsiteX0" fmla="*/ 0 w 5761626"/>
              <a:gd name="connsiteY0" fmla="*/ 3813811 h 3814042"/>
              <a:gd name="connsiteX1" fmla="*/ 1217596 w 5761626"/>
              <a:gd name="connsiteY1" fmla="*/ 0 h 3814042"/>
              <a:gd name="connsiteX2" fmla="*/ 5761626 w 5761626"/>
              <a:gd name="connsiteY2" fmla="*/ 9727 h 3814042"/>
              <a:gd name="connsiteX3" fmla="*/ 3835041 w 5761626"/>
              <a:gd name="connsiteY3" fmla="*/ 3814042 h 3814042"/>
              <a:gd name="connsiteX4" fmla="*/ 0 w 5761626"/>
              <a:gd name="connsiteY4" fmla="*/ 3813811 h 3814042"/>
              <a:gd name="connsiteX0" fmla="*/ 0 w 4153955"/>
              <a:gd name="connsiteY0" fmla="*/ 3813811 h 3814042"/>
              <a:gd name="connsiteX1" fmla="*/ 1217596 w 4153955"/>
              <a:gd name="connsiteY1" fmla="*/ 0 h 3814042"/>
              <a:gd name="connsiteX2" fmla="*/ 4153955 w 4153955"/>
              <a:gd name="connsiteY2" fmla="*/ 28721 h 3814042"/>
              <a:gd name="connsiteX3" fmla="*/ 3835041 w 4153955"/>
              <a:gd name="connsiteY3" fmla="*/ 3814042 h 3814042"/>
              <a:gd name="connsiteX4" fmla="*/ 0 w 4153955"/>
              <a:gd name="connsiteY4" fmla="*/ 3813811 h 3814042"/>
              <a:gd name="connsiteX0" fmla="*/ 0 w 5056403"/>
              <a:gd name="connsiteY0" fmla="*/ 3813811 h 3814042"/>
              <a:gd name="connsiteX1" fmla="*/ 1217596 w 5056403"/>
              <a:gd name="connsiteY1" fmla="*/ 0 h 3814042"/>
              <a:gd name="connsiteX2" fmla="*/ 5056403 w 5056403"/>
              <a:gd name="connsiteY2" fmla="*/ 230 h 3814042"/>
              <a:gd name="connsiteX3" fmla="*/ 3835041 w 5056403"/>
              <a:gd name="connsiteY3" fmla="*/ 3814042 h 3814042"/>
              <a:gd name="connsiteX4" fmla="*/ 0 w 5056403"/>
              <a:gd name="connsiteY4" fmla="*/ 3813811 h 3814042"/>
              <a:gd name="connsiteX0" fmla="*/ 0 w 5058901"/>
              <a:gd name="connsiteY0" fmla="*/ 3813811 h 3814042"/>
              <a:gd name="connsiteX1" fmla="*/ 1217596 w 5058901"/>
              <a:gd name="connsiteY1" fmla="*/ 0 h 3814042"/>
              <a:gd name="connsiteX2" fmla="*/ 5058901 w 5058901"/>
              <a:gd name="connsiteY2" fmla="*/ 12141 h 3814042"/>
              <a:gd name="connsiteX3" fmla="*/ 3835041 w 5058901"/>
              <a:gd name="connsiteY3" fmla="*/ 3814042 h 3814042"/>
              <a:gd name="connsiteX4" fmla="*/ 0 w 5058901"/>
              <a:gd name="connsiteY4" fmla="*/ 3813811 h 3814042"/>
              <a:gd name="connsiteX0" fmla="*/ 0 w 5058901"/>
              <a:gd name="connsiteY0" fmla="*/ 3809840 h 3810071"/>
              <a:gd name="connsiteX1" fmla="*/ 1215098 w 5058901"/>
              <a:gd name="connsiteY1" fmla="*/ 0 h 3810071"/>
              <a:gd name="connsiteX2" fmla="*/ 5058901 w 5058901"/>
              <a:gd name="connsiteY2" fmla="*/ 8170 h 3810071"/>
              <a:gd name="connsiteX3" fmla="*/ 3835041 w 5058901"/>
              <a:gd name="connsiteY3" fmla="*/ 3810071 h 3810071"/>
              <a:gd name="connsiteX4" fmla="*/ 0 w 5058901"/>
              <a:gd name="connsiteY4" fmla="*/ 3809840 h 3810071"/>
              <a:gd name="connsiteX0" fmla="*/ 0 w 5058901"/>
              <a:gd name="connsiteY0" fmla="*/ 3801899 h 3802130"/>
              <a:gd name="connsiteX1" fmla="*/ 1215098 w 5058901"/>
              <a:gd name="connsiteY1" fmla="*/ 0 h 3802130"/>
              <a:gd name="connsiteX2" fmla="*/ 5058901 w 5058901"/>
              <a:gd name="connsiteY2" fmla="*/ 229 h 3802130"/>
              <a:gd name="connsiteX3" fmla="*/ 3835041 w 5058901"/>
              <a:gd name="connsiteY3" fmla="*/ 3802130 h 3802130"/>
              <a:gd name="connsiteX4" fmla="*/ 0 w 5058901"/>
              <a:gd name="connsiteY4" fmla="*/ 3801899 h 3802130"/>
              <a:gd name="connsiteX0" fmla="*/ 0 w 5051406"/>
              <a:gd name="connsiteY0" fmla="*/ 3801899 h 3802130"/>
              <a:gd name="connsiteX1" fmla="*/ 1215098 w 5051406"/>
              <a:gd name="connsiteY1" fmla="*/ 0 h 3802130"/>
              <a:gd name="connsiteX2" fmla="*/ 5051406 w 5051406"/>
              <a:gd name="connsiteY2" fmla="*/ 229 h 3802130"/>
              <a:gd name="connsiteX3" fmla="*/ 3835041 w 5051406"/>
              <a:gd name="connsiteY3" fmla="*/ 3802130 h 3802130"/>
              <a:gd name="connsiteX4" fmla="*/ 0 w 5051406"/>
              <a:gd name="connsiteY4" fmla="*/ 3801899 h 3802130"/>
              <a:gd name="connsiteX0" fmla="*/ 0 w 5051406"/>
              <a:gd name="connsiteY0" fmla="*/ 4028058 h 4028289"/>
              <a:gd name="connsiteX1" fmla="*/ 1279142 w 5051406"/>
              <a:gd name="connsiteY1" fmla="*/ 0 h 4028289"/>
              <a:gd name="connsiteX2" fmla="*/ 5051406 w 5051406"/>
              <a:gd name="connsiteY2" fmla="*/ 226388 h 4028289"/>
              <a:gd name="connsiteX3" fmla="*/ 3835041 w 5051406"/>
              <a:gd name="connsiteY3" fmla="*/ 4028289 h 4028289"/>
              <a:gd name="connsiteX4" fmla="*/ 0 w 5051406"/>
              <a:gd name="connsiteY4" fmla="*/ 4028058 h 4028289"/>
              <a:gd name="connsiteX0" fmla="*/ 0 w 5051406"/>
              <a:gd name="connsiteY0" fmla="*/ 4028058 h 4028059"/>
              <a:gd name="connsiteX1" fmla="*/ 1279142 w 5051406"/>
              <a:gd name="connsiteY1" fmla="*/ 0 h 4028059"/>
              <a:gd name="connsiteX2" fmla="*/ 5051406 w 5051406"/>
              <a:gd name="connsiteY2" fmla="*/ 226388 h 4028059"/>
              <a:gd name="connsiteX3" fmla="*/ 3539729 w 5051406"/>
              <a:gd name="connsiteY3" fmla="*/ 3632510 h 4028059"/>
              <a:gd name="connsiteX4" fmla="*/ 0 w 5051406"/>
              <a:gd name="connsiteY4" fmla="*/ 4028058 h 4028059"/>
              <a:gd name="connsiteX0" fmla="*/ 0 w 5051406"/>
              <a:gd name="connsiteY0" fmla="*/ 4028058 h 4028057"/>
              <a:gd name="connsiteX1" fmla="*/ 1279142 w 5051406"/>
              <a:gd name="connsiteY1" fmla="*/ 0 h 4028057"/>
              <a:gd name="connsiteX2" fmla="*/ 5051406 w 5051406"/>
              <a:gd name="connsiteY2" fmla="*/ 226388 h 4028057"/>
              <a:gd name="connsiteX3" fmla="*/ 3763882 w 5051406"/>
              <a:gd name="connsiteY3" fmla="*/ 4022635 h 4028057"/>
              <a:gd name="connsiteX4" fmla="*/ 0 w 5051406"/>
              <a:gd name="connsiteY4" fmla="*/ 4028058 h 4028057"/>
              <a:gd name="connsiteX0" fmla="*/ 0 w 5054964"/>
              <a:gd name="connsiteY0" fmla="*/ 4039137 h 4039138"/>
              <a:gd name="connsiteX1" fmla="*/ 1279142 w 5054964"/>
              <a:gd name="connsiteY1" fmla="*/ 11079 h 4039138"/>
              <a:gd name="connsiteX2" fmla="*/ 5054964 w 5054964"/>
              <a:gd name="connsiteY2" fmla="*/ 0 h 4039138"/>
              <a:gd name="connsiteX3" fmla="*/ 3763882 w 5054964"/>
              <a:gd name="connsiteY3" fmla="*/ 4033714 h 4039138"/>
              <a:gd name="connsiteX4" fmla="*/ 0 w 5054964"/>
              <a:gd name="connsiteY4" fmla="*/ 4039137 h 4039138"/>
              <a:gd name="connsiteX0" fmla="*/ 0 w 5054964"/>
              <a:gd name="connsiteY0" fmla="*/ 4039366 h 4039365"/>
              <a:gd name="connsiteX1" fmla="*/ 1453483 w 5054964"/>
              <a:gd name="connsiteY1" fmla="*/ 0 h 4039365"/>
              <a:gd name="connsiteX2" fmla="*/ 5054964 w 5054964"/>
              <a:gd name="connsiteY2" fmla="*/ 229 h 4039365"/>
              <a:gd name="connsiteX3" fmla="*/ 3763882 w 5054964"/>
              <a:gd name="connsiteY3" fmla="*/ 4033943 h 4039365"/>
              <a:gd name="connsiteX4" fmla="*/ 0 w 5054964"/>
              <a:gd name="connsiteY4" fmla="*/ 4039366 h 4039365"/>
              <a:gd name="connsiteX0" fmla="*/ 0 w 5054964"/>
              <a:gd name="connsiteY0" fmla="*/ 4039137 h 4039138"/>
              <a:gd name="connsiteX1" fmla="*/ 1282700 w 5054964"/>
              <a:gd name="connsiteY1" fmla="*/ 5425 h 4039138"/>
              <a:gd name="connsiteX2" fmla="*/ 5054964 w 5054964"/>
              <a:gd name="connsiteY2" fmla="*/ 0 h 4039138"/>
              <a:gd name="connsiteX3" fmla="*/ 3763882 w 5054964"/>
              <a:gd name="connsiteY3" fmla="*/ 4033714 h 4039138"/>
              <a:gd name="connsiteX4" fmla="*/ 0 w 5054964"/>
              <a:gd name="connsiteY4" fmla="*/ 4039137 h 4039138"/>
              <a:gd name="connsiteX0" fmla="*/ 0 w 5054964"/>
              <a:gd name="connsiteY0" fmla="*/ 4039137 h 4040572"/>
              <a:gd name="connsiteX1" fmla="*/ 1282700 w 5054964"/>
              <a:gd name="connsiteY1" fmla="*/ 5425 h 4040572"/>
              <a:gd name="connsiteX2" fmla="*/ 5054964 w 5054964"/>
              <a:gd name="connsiteY2" fmla="*/ 0 h 4040572"/>
              <a:gd name="connsiteX3" fmla="*/ 3926959 w 5054964"/>
              <a:gd name="connsiteY3" fmla="*/ 4040572 h 4040572"/>
              <a:gd name="connsiteX4" fmla="*/ 0 w 5054964"/>
              <a:gd name="connsiteY4" fmla="*/ 4039137 h 4040572"/>
              <a:gd name="connsiteX0" fmla="*/ 0 w 5054964"/>
              <a:gd name="connsiteY0" fmla="*/ 4039137 h 4039137"/>
              <a:gd name="connsiteX1" fmla="*/ 1282700 w 5054964"/>
              <a:gd name="connsiteY1" fmla="*/ 5425 h 4039137"/>
              <a:gd name="connsiteX2" fmla="*/ 5054964 w 5054964"/>
              <a:gd name="connsiteY2" fmla="*/ 0 h 4039137"/>
              <a:gd name="connsiteX3" fmla="*/ 3929871 w 5054964"/>
              <a:gd name="connsiteY3" fmla="*/ 4038286 h 4039137"/>
              <a:gd name="connsiteX4" fmla="*/ 0 w 5054964"/>
              <a:gd name="connsiteY4" fmla="*/ 4039137 h 4039137"/>
              <a:gd name="connsiteX0" fmla="*/ 0 w 5054964"/>
              <a:gd name="connsiteY0" fmla="*/ 4039137 h 4039137"/>
              <a:gd name="connsiteX1" fmla="*/ 1282700 w 5054964"/>
              <a:gd name="connsiteY1" fmla="*/ 5425 h 4039137"/>
              <a:gd name="connsiteX2" fmla="*/ 5054964 w 5054964"/>
              <a:gd name="connsiteY2" fmla="*/ 0 h 4039137"/>
              <a:gd name="connsiteX3" fmla="*/ 3947344 w 5054964"/>
              <a:gd name="connsiteY3" fmla="*/ 4038286 h 4039137"/>
              <a:gd name="connsiteX4" fmla="*/ 0 w 5054964"/>
              <a:gd name="connsiteY4" fmla="*/ 4039137 h 4039137"/>
              <a:gd name="connsiteX0" fmla="*/ 0 w 5060788"/>
              <a:gd name="connsiteY0" fmla="*/ 4041423 h 4041423"/>
              <a:gd name="connsiteX1" fmla="*/ 1288524 w 5060788"/>
              <a:gd name="connsiteY1" fmla="*/ 5425 h 4041423"/>
              <a:gd name="connsiteX2" fmla="*/ 5060788 w 5060788"/>
              <a:gd name="connsiteY2" fmla="*/ 0 h 4041423"/>
              <a:gd name="connsiteX3" fmla="*/ 3953168 w 5060788"/>
              <a:gd name="connsiteY3" fmla="*/ 4038286 h 4041423"/>
              <a:gd name="connsiteX4" fmla="*/ 0 w 5060788"/>
              <a:gd name="connsiteY4" fmla="*/ 4041423 h 4041423"/>
              <a:gd name="connsiteX0" fmla="*/ 0 w 5060788"/>
              <a:gd name="connsiteY0" fmla="*/ 4041423 h 4041423"/>
              <a:gd name="connsiteX1" fmla="*/ 2642651 w 5060788"/>
              <a:gd name="connsiteY1" fmla="*/ 853 h 4041423"/>
              <a:gd name="connsiteX2" fmla="*/ 5060788 w 5060788"/>
              <a:gd name="connsiteY2" fmla="*/ 0 h 4041423"/>
              <a:gd name="connsiteX3" fmla="*/ 3953168 w 5060788"/>
              <a:gd name="connsiteY3" fmla="*/ 4038286 h 4041423"/>
              <a:gd name="connsiteX4" fmla="*/ 0 w 5060788"/>
              <a:gd name="connsiteY4" fmla="*/ 4041423 h 4041423"/>
              <a:gd name="connsiteX0" fmla="*/ 0 w 4347323"/>
              <a:gd name="connsiteY0" fmla="*/ 4045995 h 4045995"/>
              <a:gd name="connsiteX1" fmla="*/ 2642651 w 4347323"/>
              <a:gd name="connsiteY1" fmla="*/ 5425 h 4045995"/>
              <a:gd name="connsiteX2" fmla="*/ 4347323 w 4347323"/>
              <a:gd name="connsiteY2" fmla="*/ 0 h 4045995"/>
              <a:gd name="connsiteX3" fmla="*/ 3953168 w 4347323"/>
              <a:gd name="connsiteY3" fmla="*/ 4042858 h 4045995"/>
              <a:gd name="connsiteX4" fmla="*/ 0 w 4347323"/>
              <a:gd name="connsiteY4" fmla="*/ 4045995 h 4045995"/>
              <a:gd name="connsiteX0" fmla="*/ 0 w 3953168"/>
              <a:gd name="connsiteY0" fmla="*/ 4043709 h 4043709"/>
              <a:gd name="connsiteX1" fmla="*/ 2642651 w 3953168"/>
              <a:gd name="connsiteY1" fmla="*/ 3139 h 4043709"/>
              <a:gd name="connsiteX2" fmla="*/ 3537758 w 3953168"/>
              <a:gd name="connsiteY2" fmla="*/ 0 h 4043709"/>
              <a:gd name="connsiteX3" fmla="*/ 3953168 w 3953168"/>
              <a:gd name="connsiteY3" fmla="*/ 4040572 h 4043709"/>
              <a:gd name="connsiteX4" fmla="*/ 0 w 3953168"/>
              <a:gd name="connsiteY4" fmla="*/ 4043709 h 4043709"/>
              <a:gd name="connsiteX0" fmla="*/ 0 w 3953168"/>
              <a:gd name="connsiteY0" fmla="*/ 4043709 h 4043709"/>
              <a:gd name="connsiteX1" fmla="*/ 2642651 w 3953168"/>
              <a:gd name="connsiteY1" fmla="*/ 3139 h 4043709"/>
              <a:gd name="connsiteX2" fmla="*/ 3537758 w 3953168"/>
              <a:gd name="connsiteY2" fmla="*/ 0 h 4043709"/>
              <a:gd name="connsiteX3" fmla="*/ 3611785 w 3953168"/>
              <a:gd name="connsiteY3" fmla="*/ 694979 h 4043709"/>
              <a:gd name="connsiteX4" fmla="*/ 3953168 w 3953168"/>
              <a:gd name="connsiteY4" fmla="*/ 4040572 h 4043709"/>
              <a:gd name="connsiteX5" fmla="*/ 0 w 3953168"/>
              <a:gd name="connsiteY5" fmla="*/ 4043709 h 4043709"/>
              <a:gd name="connsiteX0" fmla="*/ 0 w 4750417"/>
              <a:gd name="connsiteY0" fmla="*/ 4043709 h 4043709"/>
              <a:gd name="connsiteX1" fmla="*/ 2642651 w 4750417"/>
              <a:gd name="connsiteY1" fmla="*/ 3139 h 4043709"/>
              <a:gd name="connsiteX2" fmla="*/ 3537758 w 4750417"/>
              <a:gd name="connsiteY2" fmla="*/ 0 h 4043709"/>
              <a:gd name="connsiteX3" fmla="*/ 4750417 w 4750417"/>
              <a:gd name="connsiteY3" fmla="*/ 1924908 h 4043709"/>
              <a:gd name="connsiteX4" fmla="*/ 3953168 w 4750417"/>
              <a:gd name="connsiteY4" fmla="*/ 4040572 h 4043709"/>
              <a:gd name="connsiteX5" fmla="*/ 0 w 4750417"/>
              <a:gd name="connsiteY5" fmla="*/ 4043709 h 4043709"/>
              <a:gd name="connsiteX0" fmla="*/ 0 w 5015418"/>
              <a:gd name="connsiteY0" fmla="*/ 4043709 h 4043709"/>
              <a:gd name="connsiteX1" fmla="*/ 2642651 w 5015418"/>
              <a:gd name="connsiteY1" fmla="*/ 3139 h 4043709"/>
              <a:gd name="connsiteX2" fmla="*/ 3537758 w 5015418"/>
              <a:gd name="connsiteY2" fmla="*/ 0 h 4043709"/>
              <a:gd name="connsiteX3" fmla="*/ 5015418 w 5015418"/>
              <a:gd name="connsiteY3" fmla="*/ 2340981 h 4043709"/>
              <a:gd name="connsiteX4" fmla="*/ 3953168 w 5015418"/>
              <a:gd name="connsiteY4" fmla="*/ 4040572 h 4043709"/>
              <a:gd name="connsiteX5" fmla="*/ 0 w 5015418"/>
              <a:gd name="connsiteY5" fmla="*/ 4043709 h 4043709"/>
              <a:gd name="connsiteX0" fmla="*/ 0 w 5015418"/>
              <a:gd name="connsiteY0" fmla="*/ 4041423 h 4041423"/>
              <a:gd name="connsiteX1" fmla="*/ 2642651 w 5015418"/>
              <a:gd name="connsiteY1" fmla="*/ 853 h 4041423"/>
              <a:gd name="connsiteX2" fmla="*/ 3523197 w 5015418"/>
              <a:gd name="connsiteY2" fmla="*/ 0 h 4041423"/>
              <a:gd name="connsiteX3" fmla="*/ 5015418 w 5015418"/>
              <a:gd name="connsiteY3" fmla="*/ 2338695 h 4041423"/>
              <a:gd name="connsiteX4" fmla="*/ 3953168 w 5015418"/>
              <a:gd name="connsiteY4" fmla="*/ 4038286 h 4041423"/>
              <a:gd name="connsiteX5" fmla="*/ 0 w 5015418"/>
              <a:gd name="connsiteY5" fmla="*/ 4041423 h 4041423"/>
              <a:gd name="connsiteX0" fmla="*/ 0 w 4817395"/>
              <a:gd name="connsiteY0" fmla="*/ 4041423 h 4041423"/>
              <a:gd name="connsiteX1" fmla="*/ 2642651 w 4817395"/>
              <a:gd name="connsiteY1" fmla="*/ 853 h 4041423"/>
              <a:gd name="connsiteX2" fmla="*/ 3523197 w 4817395"/>
              <a:gd name="connsiteY2" fmla="*/ 0 h 4041423"/>
              <a:gd name="connsiteX3" fmla="*/ 4817395 w 4817395"/>
              <a:gd name="connsiteY3" fmla="*/ 2338695 h 4041423"/>
              <a:gd name="connsiteX4" fmla="*/ 3953168 w 4817395"/>
              <a:gd name="connsiteY4" fmla="*/ 4038286 h 4041423"/>
              <a:gd name="connsiteX5" fmla="*/ 0 w 4817395"/>
              <a:gd name="connsiteY5" fmla="*/ 4041423 h 4041423"/>
              <a:gd name="connsiteX0" fmla="*/ 0 w 5018330"/>
              <a:gd name="connsiteY0" fmla="*/ 4041423 h 4041423"/>
              <a:gd name="connsiteX1" fmla="*/ 2642651 w 5018330"/>
              <a:gd name="connsiteY1" fmla="*/ 853 h 4041423"/>
              <a:gd name="connsiteX2" fmla="*/ 3523197 w 5018330"/>
              <a:gd name="connsiteY2" fmla="*/ 0 h 4041423"/>
              <a:gd name="connsiteX3" fmla="*/ 5018330 w 5018330"/>
              <a:gd name="connsiteY3" fmla="*/ 2334123 h 4041423"/>
              <a:gd name="connsiteX4" fmla="*/ 3953168 w 5018330"/>
              <a:gd name="connsiteY4" fmla="*/ 4038286 h 4041423"/>
              <a:gd name="connsiteX5" fmla="*/ 0 w 5018330"/>
              <a:gd name="connsiteY5" fmla="*/ 4041423 h 4041423"/>
              <a:gd name="connsiteX0" fmla="*/ 0 w 5021242"/>
              <a:gd name="connsiteY0" fmla="*/ 4041423 h 4041423"/>
              <a:gd name="connsiteX1" fmla="*/ 2642651 w 5021242"/>
              <a:gd name="connsiteY1" fmla="*/ 853 h 4041423"/>
              <a:gd name="connsiteX2" fmla="*/ 3523197 w 5021242"/>
              <a:gd name="connsiteY2" fmla="*/ 0 h 4041423"/>
              <a:gd name="connsiteX3" fmla="*/ 5021242 w 5021242"/>
              <a:gd name="connsiteY3" fmla="*/ 2334123 h 4041423"/>
              <a:gd name="connsiteX4" fmla="*/ 3953168 w 5021242"/>
              <a:gd name="connsiteY4" fmla="*/ 4038286 h 4041423"/>
              <a:gd name="connsiteX5" fmla="*/ 0 w 5021242"/>
              <a:gd name="connsiteY5" fmla="*/ 4041423 h 4041423"/>
              <a:gd name="connsiteX0" fmla="*/ 0 w 5021242"/>
              <a:gd name="connsiteY0" fmla="*/ 4041423 h 4041423"/>
              <a:gd name="connsiteX1" fmla="*/ 2642651 w 5021242"/>
              <a:gd name="connsiteY1" fmla="*/ 853 h 4041423"/>
              <a:gd name="connsiteX2" fmla="*/ 3529021 w 5021242"/>
              <a:gd name="connsiteY2" fmla="*/ 0 h 4041423"/>
              <a:gd name="connsiteX3" fmla="*/ 5021242 w 5021242"/>
              <a:gd name="connsiteY3" fmla="*/ 2334123 h 4041423"/>
              <a:gd name="connsiteX4" fmla="*/ 3953168 w 5021242"/>
              <a:gd name="connsiteY4" fmla="*/ 4038286 h 4041423"/>
              <a:gd name="connsiteX5" fmla="*/ 0 w 5021242"/>
              <a:gd name="connsiteY5" fmla="*/ 4041423 h 4041423"/>
              <a:gd name="connsiteX0" fmla="*/ 0 w 5021242"/>
              <a:gd name="connsiteY0" fmla="*/ 4041423 h 4041423"/>
              <a:gd name="connsiteX1" fmla="*/ 2642651 w 5021242"/>
              <a:gd name="connsiteY1" fmla="*/ 853 h 4041423"/>
              <a:gd name="connsiteX2" fmla="*/ 3529021 w 5021242"/>
              <a:gd name="connsiteY2" fmla="*/ 0 h 4041423"/>
              <a:gd name="connsiteX3" fmla="*/ 5021242 w 5021242"/>
              <a:gd name="connsiteY3" fmla="*/ 2334123 h 4041423"/>
              <a:gd name="connsiteX4" fmla="*/ 3935695 w 5021242"/>
              <a:gd name="connsiteY4" fmla="*/ 4036000 h 4041423"/>
              <a:gd name="connsiteX5" fmla="*/ 0 w 5021242"/>
              <a:gd name="connsiteY5" fmla="*/ 4041423 h 4041423"/>
              <a:gd name="connsiteX0" fmla="*/ 0 w 5021242"/>
              <a:gd name="connsiteY0" fmla="*/ 4041423 h 4041423"/>
              <a:gd name="connsiteX1" fmla="*/ 2642651 w 5021242"/>
              <a:gd name="connsiteY1" fmla="*/ 853 h 4041423"/>
              <a:gd name="connsiteX2" fmla="*/ 3529021 w 5021242"/>
              <a:gd name="connsiteY2" fmla="*/ 0 h 4041423"/>
              <a:gd name="connsiteX3" fmla="*/ 5021242 w 5021242"/>
              <a:gd name="connsiteY3" fmla="*/ 2342669 h 4041423"/>
              <a:gd name="connsiteX4" fmla="*/ 3935695 w 5021242"/>
              <a:gd name="connsiteY4" fmla="*/ 4036000 h 4041423"/>
              <a:gd name="connsiteX5" fmla="*/ 0 w 5021242"/>
              <a:gd name="connsiteY5" fmla="*/ 4041423 h 4041423"/>
              <a:gd name="connsiteX0" fmla="*/ 0 w 5021242"/>
              <a:gd name="connsiteY0" fmla="*/ 4041423 h 4041423"/>
              <a:gd name="connsiteX1" fmla="*/ 2642651 w 5021242"/>
              <a:gd name="connsiteY1" fmla="*/ 853 h 4041423"/>
              <a:gd name="connsiteX2" fmla="*/ 3529021 w 5021242"/>
              <a:gd name="connsiteY2" fmla="*/ 0 h 4041423"/>
              <a:gd name="connsiteX3" fmla="*/ 5021242 w 5021242"/>
              <a:gd name="connsiteY3" fmla="*/ 2342669 h 4041423"/>
              <a:gd name="connsiteX4" fmla="*/ 3815680 w 5021242"/>
              <a:gd name="connsiteY4" fmla="*/ 3899162 h 4041423"/>
              <a:gd name="connsiteX5" fmla="*/ 0 w 5021242"/>
              <a:gd name="connsiteY5" fmla="*/ 4041423 h 4041423"/>
              <a:gd name="connsiteX0" fmla="*/ 0 w 5021242"/>
              <a:gd name="connsiteY0" fmla="*/ 4041423 h 4041423"/>
              <a:gd name="connsiteX1" fmla="*/ 2642651 w 5021242"/>
              <a:gd name="connsiteY1" fmla="*/ 853 h 4041423"/>
              <a:gd name="connsiteX2" fmla="*/ 3529021 w 5021242"/>
              <a:gd name="connsiteY2" fmla="*/ 0 h 4041423"/>
              <a:gd name="connsiteX3" fmla="*/ 5021242 w 5021242"/>
              <a:gd name="connsiteY3" fmla="*/ 2342669 h 4041423"/>
              <a:gd name="connsiteX4" fmla="*/ 3929980 w 5021242"/>
              <a:gd name="connsiteY4" fmla="*/ 4040486 h 4041423"/>
              <a:gd name="connsiteX5" fmla="*/ 0 w 5021242"/>
              <a:gd name="connsiteY5" fmla="*/ 4041423 h 4041423"/>
              <a:gd name="connsiteX0" fmla="*/ 0 w 5021242"/>
              <a:gd name="connsiteY0" fmla="*/ 4040570 h 4040570"/>
              <a:gd name="connsiteX1" fmla="*/ 2642651 w 5021242"/>
              <a:gd name="connsiteY1" fmla="*/ 0 h 4040570"/>
              <a:gd name="connsiteX2" fmla="*/ 3426151 w 5021242"/>
              <a:gd name="connsiteY2" fmla="*/ 79877 h 4040570"/>
              <a:gd name="connsiteX3" fmla="*/ 5021242 w 5021242"/>
              <a:gd name="connsiteY3" fmla="*/ 2341816 h 4040570"/>
              <a:gd name="connsiteX4" fmla="*/ 3929980 w 5021242"/>
              <a:gd name="connsiteY4" fmla="*/ 4039633 h 4040570"/>
              <a:gd name="connsiteX5" fmla="*/ 0 w 5021242"/>
              <a:gd name="connsiteY5" fmla="*/ 4040570 h 4040570"/>
              <a:gd name="connsiteX0" fmla="*/ 0 w 5021242"/>
              <a:gd name="connsiteY0" fmla="*/ 4041421 h 4041421"/>
              <a:gd name="connsiteX1" fmla="*/ 2642651 w 5021242"/>
              <a:gd name="connsiteY1" fmla="*/ 851 h 4041421"/>
              <a:gd name="connsiteX2" fmla="*/ 3520448 w 5021242"/>
              <a:gd name="connsiteY2" fmla="*/ 0 h 4041421"/>
              <a:gd name="connsiteX3" fmla="*/ 5021242 w 5021242"/>
              <a:gd name="connsiteY3" fmla="*/ 2342667 h 4041421"/>
              <a:gd name="connsiteX4" fmla="*/ 3929980 w 5021242"/>
              <a:gd name="connsiteY4" fmla="*/ 4040484 h 4041421"/>
              <a:gd name="connsiteX5" fmla="*/ 0 w 5021242"/>
              <a:gd name="connsiteY5" fmla="*/ 4041421 h 4041421"/>
              <a:gd name="connsiteX0" fmla="*/ 0 w 5021242"/>
              <a:gd name="connsiteY0" fmla="*/ 4040570 h 4040570"/>
              <a:gd name="connsiteX1" fmla="*/ 2642651 w 5021242"/>
              <a:gd name="connsiteY1" fmla="*/ 0 h 4040570"/>
              <a:gd name="connsiteX2" fmla="*/ 3440438 w 5021242"/>
              <a:gd name="connsiteY2" fmla="*/ 1395 h 4040570"/>
              <a:gd name="connsiteX3" fmla="*/ 5021242 w 5021242"/>
              <a:gd name="connsiteY3" fmla="*/ 2341816 h 4040570"/>
              <a:gd name="connsiteX4" fmla="*/ 3929980 w 5021242"/>
              <a:gd name="connsiteY4" fmla="*/ 4039633 h 4040570"/>
              <a:gd name="connsiteX5" fmla="*/ 0 w 5021242"/>
              <a:gd name="connsiteY5" fmla="*/ 4040570 h 4040570"/>
              <a:gd name="connsiteX0" fmla="*/ 0 w 5021242"/>
              <a:gd name="connsiteY0" fmla="*/ 4043666 h 4043666"/>
              <a:gd name="connsiteX1" fmla="*/ 2642651 w 5021242"/>
              <a:gd name="connsiteY1" fmla="*/ 3096 h 4043666"/>
              <a:gd name="connsiteX2" fmla="*/ 3529020 w 5021242"/>
              <a:gd name="connsiteY2" fmla="*/ 0 h 4043666"/>
              <a:gd name="connsiteX3" fmla="*/ 5021242 w 5021242"/>
              <a:gd name="connsiteY3" fmla="*/ 2344912 h 4043666"/>
              <a:gd name="connsiteX4" fmla="*/ 3929980 w 5021242"/>
              <a:gd name="connsiteY4" fmla="*/ 4042729 h 4043666"/>
              <a:gd name="connsiteX5" fmla="*/ 0 w 5021242"/>
              <a:gd name="connsiteY5" fmla="*/ 4043666 h 4043666"/>
              <a:gd name="connsiteX0" fmla="*/ 0 w 5021242"/>
              <a:gd name="connsiteY0" fmla="*/ 4045061 h 4045061"/>
              <a:gd name="connsiteX1" fmla="*/ 2654081 w 5021242"/>
              <a:gd name="connsiteY1" fmla="*/ 0 h 4045061"/>
              <a:gd name="connsiteX2" fmla="*/ 3529020 w 5021242"/>
              <a:gd name="connsiteY2" fmla="*/ 1395 h 4045061"/>
              <a:gd name="connsiteX3" fmla="*/ 5021242 w 5021242"/>
              <a:gd name="connsiteY3" fmla="*/ 2346307 h 4045061"/>
              <a:gd name="connsiteX4" fmla="*/ 3929980 w 5021242"/>
              <a:gd name="connsiteY4" fmla="*/ 4044124 h 4045061"/>
              <a:gd name="connsiteX5" fmla="*/ 0 w 5021242"/>
              <a:gd name="connsiteY5" fmla="*/ 4045061 h 4045061"/>
              <a:gd name="connsiteX0" fmla="*/ 0 w 5021242"/>
              <a:gd name="connsiteY0" fmla="*/ 4043666 h 4043666"/>
              <a:gd name="connsiteX1" fmla="*/ 2654081 w 5021242"/>
              <a:gd name="connsiteY1" fmla="*/ 851 h 4043666"/>
              <a:gd name="connsiteX2" fmla="*/ 3529020 w 5021242"/>
              <a:gd name="connsiteY2" fmla="*/ 0 h 4043666"/>
              <a:gd name="connsiteX3" fmla="*/ 5021242 w 5021242"/>
              <a:gd name="connsiteY3" fmla="*/ 2344912 h 4043666"/>
              <a:gd name="connsiteX4" fmla="*/ 3929980 w 5021242"/>
              <a:gd name="connsiteY4" fmla="*/ 4042729 h 4043666"/>
              <a:gd name="connsiteX5" fmla="*/ 0 w 5021242"/>
              <a:gd name="connsiteY5" fmla="*/ 4043666 h 4043666"/>
              <a:gd name="connsiteX0" fmla="*/ 0 w 4884082"/>
              <a:gd name="connsiteY0" fmla="*/ 4043666 h 4043666"/>
              <a:gd name="connsiteX1" fmla="*/ 2654081 w 4884082"/>
              <a:gd name="connsiteY1" fmla="*/ 851 h 4043666"/>
              <a:gd name="connsiteX2" fmla="*/ 3529020 w 4884082"/>
              <a:gd name="connsiteY2" fmla="*/ 0 h 4043666"/>
              <a:gd name="connsiteX3" fmla="*/ 4884082 w 4884082"/>
              <a:gd name="connsiteY3" fmla="*/ 2342667 h 4043666"/>
              <a:gd name="connsiteX4" fmla="*/ 3929980 w 4884082"/>
              <a:gd name="connsiteY4" fmla="*/ 4042729 h 4043666"/>
              <a:gd name="connsiteX5" fmla="*/ 0 w 4884082"/>
              <a:gd name="connsiteY5" fmla="*/ 4043666 h 4043666"/>
              <a:gd name="connsiteX0" fmla="*/ 0 w 5018385"/>
              <a:gd name="connsiteY0" fmla="*/ 4043666 h 4043666"/>
              <a:gd name="connsiteX1" fmla="*/ 2654081 w 5018385"/>
              <a:gd name="connsiteY1" fmla="*/ 851 h 4043666"/>
              <a:gd name="connsiteX2" fmla="*/ 3529020 w 5018385"/>
              <a:gd name="connsiteY2" fmla="*/ 0 h 4043666"/>
              <a:gd name="connsiteX3" fmla="*/ 5018385 w 5018385"/>
              <a:gd name="connsiteY3" fmla="*/ 2344912 h 4043666"/>
              <a:gd name="connsiteX4" fmla="*/ 3929980 w 5018385"/>
              <a:gd name="connsiteY4" fmla="*/ 4042729 h 4043666"/>
              <a:gd name="connsiteX5" fmla="*/ 0 w 5018385"/>
              <a:gd name="connsiteY5" fmla="*/ 4043666 h 4043666"/>
              <a:gd name="connsiteX0" fmla="*/ 0 w 5018385"/>
              <a:gd name="connsiteY0" fmla="*/ 4043666 h 4043666"/>
              <a:gd name="connsiteX1" fmla="*/ 2654081 w 5018385"/>
              <a:gd name="connsiteY1" fmla="*/ 851 h 4043666"/>
              <a:gd name="connsiteX2" fmla="*/ 3529020 w 5018385"/>
              <a:gd name="connsiteY2" fmla="*/ 0 h 4043666"/>
              <a:gd name="connsiteX3" fmla="*/ 5018385 w 5018385"/>
              <a:gd name="connsiteY3" fmla="*/ 2344912 h 4043666"/>
              <a:gd name="connsiteX4" fmla="*/ 3787105 w 5018385"/>
              <a:gd name="connsiteY4" fmla="*/ 3959656 h 4043666"/>
              <a:gd name="connsiteX5" fmla="*/ 0 w 5018385"/>
              <a:gd name="connsiteY5" fmla="*/ 4043666 h 4043666"/>
              <a:gd name="connsiteX0" fmla="*/ 0 w 5018385"/>
              <a:gd name="connsiteY0" fmla="*/ 4043666 h 4043666"/>
              <a:gd name="connsiteX1" fmla="*/ 2654081 w 5018385"/>
              <a:gd name="connsiteY1" fmla="*/ 851 h 4043666"/>
              <a:gd name="connsiteX2" fmla="*/ 3529020 w 5018385"/>
              <a:gd name="connsiteY2" fmla="*/ 0 h 4043666"/>
              <a:gd name="connsiteX3" fmla="*/ 5018385 w 5018385"/>
              <a:gd name="connsiteY3" fmla="*/ 2344912 h 4043666"/>
              <a:gd name="connsiteX4" fmla="*/ 3935695 w 5018385"/>
              <a:gd name="connsiteY4" fmla="*/ 4042729 h 4043666"/>
              <a:gd name="connsiteX5" fmla="*/ 0 w 5018385"/>
              <a:gd name="connsiteY5" fmla="*/ 4043666 h 4043666"/>
              <a:gd name="connsiteX0" fmla="*/ 0 w 4992667"/>
              <a:gd name="connsiteY0" fmla="*/ 4005497 h 4042729"/>
              <a:gd name="connsiteX1" fmla="*/ 2628363 w 4992667"/>
              <a:gd name="connsiteY1" fmla="*/ 851 h 4042729"/>
              <a:gd name="connsiteX2" fmla="*/ 3503302 w 4992667"/>
              <a:gd name="connsiteY2" fmla="*/ 0 h 4042729"/>
              <a:gd name="connsiteX3" fmla="*/ 4992667 w 4992667"/>
              <a:gd name="connsiteY3" fmla="*/ 2344912 h 4042729"/>
              <a:gd name="connsiteX4" fmla="*/ 3909977 w 4992667"/>
              <a:gd name="connsiteY4" fmla="*/ 4042729 h 4042729"/>
              <a:gd name="connsiteX5" fmla="*/ 0 w 4992667"/>
              <a:gd name="connsiteY5" fmla="*/ 4005497 h 4042729"/>
              <a:gd name="connsiteX0" fmla="*/ 0 w 5015527"/>
              <a:gd name="connsiteY0" fmla="*/ 4045911 h 4045911"/>
              <a:gd name="connsiteX1" fmla="*/ 2651223 w 5015527"/>
              <a:gd name="connsiteY1" fmla="*/ 851 h 4045911"/>
              <a:gd name="connsiteX2" fmla="*/ 3526162 w 5015527"/>
              <a:gd name="connsiteY2" fmla="*/ 0 h 4045911"/>
              <a:gd name="connsiteX3" fmla="*/ 5015527 w 5015527"/>
              <a:gd name="connsiteY3" fmla="*/ 2344912 h 4045911"/>
              <a:gd name="connsiteX4" fmla="*/ 3932837 w 5015527"/>
              <a:gd name="connsiteY4" fmla="*/ 4042729 h 4045911"/>
              <a:gd name="connsiteX5" fmla="*/ 0 w 5015527"/>
              <a:gd name="connsiteY5" fmla="*/ 4045911 h 4045911"/>
              <a:gd name="connsiteX0" fmla="*/ 0 w 5015527"/>
              <a:gd name="connsiteY0" fmla="*/ 4045911 h 4047058"/>
              <a:gd name="connsiteX1" fmla="*/ 2651223 w 5015527"/>
              <a:gd name="connsiteY1" fmla="*/ 851 h 4047058"/>
              <a:gd name="connsiteX2" fmla="*/ 3526162 w 5015527"/>
              <a:gd name="connsiteY2" fmla="*/ 0 h 4047058"/>
              <a:gd name="connsiteX3" fmla="*/ 5015527 w 5015527"/>
              <a:gd name="connsiteY3" fmla="*/ 2344912 h 4047058"/>
              <a:gd name="connsiteX4" fmla="*/ 3930083 w 5015527"/>
              <a:gd name="connsiteY4" fmla="*/ 4047058 h 4047058"/>
              <a:gd name="connsiteX5" fmla="*/ 0 w 5015527"/>
              <a:gd name="connsiteY5" fmla="*/ 4045911 h 404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5527" h="4047058">
                <a:moveTo>
                  <a:pt x="0" y="4045911"/>
                </a:moveTo>
                <a:lnTo>
                  <a:pt x="2651223" y="851"/>
                </a:lnTo>
                <a:lnTo>
                  <a:pt x="3526162" y="0"/>
                </a:lnTo>
                <a:lnTo>
                  <a:pt x="5015527" y="2344912"/>
                </a:lnTo>
                <a:lnTo>
                  <a:pt x="3930083" y="4047058"/>
                </a:lnTo>
                <a:lnTo>
                  <a:pt x="0" y="4045911"/>
                </a:lnTo>
                <a:close/>
              </a:path>
            </a:pathLst>
          </a:custGeom>
          <a:pattFill prst="lgCheck">
            <a:fgClr>
              <a:schemeClr val="bg1">
                <a:lumMod val="85000"/>
              </a:schemeClr>
            </a:fgClr>
            <a:bgClr>
              <a:schemeClr val="bg1"/>
            </a:bgClr>
          </a:pattFill>
        </p:spPr>
        <p:txBody>
          <a:bodyPr tIns="576000" bIns="0" anchor="ctr" anchorCtr="0"/>
          <a:lstStyle>
            <a:lvl1pPr algn="ctr">
              <a:defRPr lang="en-GB" sz="1200" dirty="0"/>
            </a:lvl1pPr>
          </a:lstStyle>
          <a:p>
            <a:pPr lvl="0" algn="ctr"/>
            <a:r>
              <a:rPr lang="de-DE" smtClean="0"/>
              <a:t>Bild durch Klicken auf Symbol hinzufügen</a:t>
            </a:r>
            <a:endParaRPr lang="en-GB" dirty="0"/>
          </a:p>
        </p:txBody>
      </p:sp>
    </p:spTree>
    <p:extLst>
      <p:ext uri="{BB962C8B-B14F-4D97-AF65-F5344CB8AC3E}">
        <p14:creationId xmlns:p14="http://schemas.microsoft.com/office/powerpoint/2010/main" val="3316171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1zeilig Text 3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04.10.2023</a:t>
            </a:fld>
            <a:endParaRPr lang="de-DE" dirty="0"/>
          </a:p>
        </p:txBody>
      </p:sp>
      <p:sp>
        <p:nvSpPr>
          <p:cNvPr id="8" name="Textplatzhalter 13"/>
          <p:cNvSpPr>
            <a:spLocks noGrp="1"/>
          </p:cNvSpPr>
          <p:nvPr>
            <p:ph type="body" sz="quarter" idx="13"/>
          </p:nvPr>
        </p:nvSpPr>
        <p:spPr>
          <a:xfrm>
            <a:off x="539751" y="1347788"/>
            <a:ext cx="2592387" cy="3168650"/>
          </a:xfrm>
          <a:prstGeom prst="rect">
            <a:avLst/>
          </a:prstGeom>
        </p:spPr>
        <p:txBody>
          <a:bodyPr>
            <a:noAutofit/>
          </a:bodyPr>
          <a:lstStyle>
            <a:lvl1pPr marL="0" indent="0">
              <a:lnSpc>
                <a:spcPts val="1400"/>
              </a:lnSpc>
              <a:spcBef>
                <a:spcPts val="800"/>
              </a:spcBef>
              <a:buFontTx/>
              <a:buNone/>
              <a:defRPr sz="1200"/>
            </a:lvl1pPr>
          </a:lstStyle>
          <a:p>
            <a:pPr lvl="0"/>
            <a:r>
              <a:rPr lang="de-DE" dirty="0"/>
              <a:t>Mastertextformat bearbeiten</a:t>
            </a:r>
          </a:p>
        </p:txBody>
      </p:sp>
      <p:sp>
        <p:nvSpPr>
          <p:cNvPr id="10" name="Titel 1">
            <a:extLst>
              <a:ext uri="{FF2B5EF4-FFF2-40B4-BE49-F238E27FC236}">
                <a16:creationId xmlns:a16="http://schemas.microsoft.com/office/drawing/2014/main" id="{EC54753E-16AB-4476-8E1B-A6ED418D3090}"/>
              </a:ext>
            </a:extLst>
          </p:cNvPr>
          <p:cNvSpPr>
            <a:spLocks noGrp="1"/>
          </p:cNvSpPr>
          <p:nvPr>
            <p:ph type="title" hasCustomPrompt="1"/>
          </p:nvPr>
        </p:nvSpPr>
        <p:spPr>
          <a:xfrm>
            <a:off x="539748" y="729250"/>
            <a:ext cx="8064502" cy="411369"/>
          </a:xfrm>
        </p:spPr>
        <p:txBody>
          <a:bodyPr wrap="none"/>
          <a:lstStyle/>
          <a:p>
            <a:r>
              <a:rPr lang="de-CH" dirty="0"/>
              <a:t>Mastertitelformat bearbeiten</a:t>
            </a:r>
            <a:endParaRPr lang="en-GB" dirty="0"/>
          </a:p>
        </p:txBody>
      </p:sp>
      <p:sp>
        <p:nvSpPr>
          <p:cNvPr id="12" name="Textplatzhalter 13">
            <a:extLst>
              <a:ext uri="{FF2B5EF4-FFF2-40B4-BE49-F238E27FC236}">
                <a16:creationId xmlns:a16="http://schemas.microsoft.com/office/drawing/2014/main" id="{E34E4F51-448C-4315-9D34-5713BF41ACB7}"/>
              </a:ext>
            </a:extLst>
          </p:cNvPr>
          <p:cNvSpPr>
            <a:spLocks noGrp="1"/>
          </p:cNvSpPr>
          <p:nvPr>
            <p:ph type="body" sz="quarter" idx="14"/>
          </p:nvPr>
        </p:nvSpPr>
        <p:spPr>
          <a:xfrm>
            <a:off x="3278507" y="1347788"/>
            <a:ext cx="2592387" cy="3168650"/>
          </a:xfrm>
          <a:prstGeom prst="rect">
            <a:avLst/>
          </a:prstGeom>
        </p:spPr>
        <p:txBody>
          <a:bodyPr>
            <a:noAutofit/>
          </a:bodyPr>
          <a:lstStyle>
            <a:lvl1pPr marL="0" indent="0">
              <a:lnSpc>
                <a:spcPts val="1400"/>
              </a:lnSpc>
              <a:spcBef>
                <a:spcPts val="800"/>
              </a:spcBef>
              <a:buFontTx/>
              <a:buNone/>
              <a:defRPr sz="1200"/>
            </a:lvl1pPr>
          </a:lstStyle>
          <a:p>
            <a:pPr lvl="0"/>
            <a:r>
              <a:rPr lang="de-DE" dirty="0"/>
              <a:t>Mastertextformat bearbeiten</a:t>
            </a:r>
          </a:p>
        </p:txBody>
      </p:sp>
      <p:sp>
        <p:nvSpPr>
          <p:cNvPr id="13" name="Textplatzhalter 13">
            <a:extLst>
              <a:ext uri="{FF2B5EF4-FFF2-40B4-BE49-F238E27FC236}">
                <a16:creationId xmlns:a16="http://schemas.microsoft.com/office/drawing/2014/main" id="{4585D4AD-2687-4FE5-AA07-FE6B1ABB439F}"/>
              </a:ext>
            </a:extLst>
          </p:cNvPr>
          <p:cNvSpPr>
            <a:spLocks noGrp="1"/>
          </p:cNvSpPr>
          <p:nvPr>
            <p:ph type="body" sz="quarter" idx="15"/>
          </p:nvPr>
        </p:nvSpPr>
        <p:spPr>
          <a:xfrm>
            <a:off x="6017263" y="1347788"/>
            <a:ext cx="2592387" cy="3168650"/>
          </a:xfrm>
          <a:prstGeom prst="rect">
            <a:avLst/>
          </a:prstGeom>
        </p:spPr>
        <p:txBody>
          <a:bodyPr>
            <a:noAutofit/>
          </a:bodyPr>
          <a:lstStyle>
            <a:lvl1pPr marL="0" indent="0">
              <a:lnSpc>
                <a:spcPts val="1400"/>
              </a:lnSpc>
              <a:spcBef>
                <a:spcPts val="800"/>
              </a:spcBef>
              <a:buFontTx/>
              <a:buNone/>
              <a:defRPr sz="1200"/>
            </a:lvl1pPr>
          </a:lstStyle>
          <a:p>
            <a:pPr lvl="0"/>
            <a:r>
              <a:rPr lang="de-DE" dirty="0"/>
              <a:t>Mastertextformat bearbeiten</a:t>
            </a:r>
          </a:p>
        </p:txBody>
      </p:sp>
    </p:spTree>
    <p:extLst>
      <p:ext uri="{BB962C8B-B14F-4D97-AF65-F5344CB8AC3E}">
        <p14:creationId xmlns:p14="http://schemas.microsoft.com/office/powerpoint/2010/main" val="916643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2zeilig Text 3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48" y="735013"/>
            <a:ext cx="8064502" cy="612775"/>
          </a:xfrm>
        </p:spPr>
        <p:txBody>
          <a:bodyPr/>
          <a:lstStyle/>
          <a:p>
            <a:r>
              <a:rPr lang="de-CH" dirty="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04.10.2023</a:t>
            </a:fld>
            <a:endParaRPr lang="de-DE" dirty="0"/>
          </a:p>
        </p:txBody>
      </p:sp>
      <p:sp>
        <p:nvSpPr>
          <p:cNvPr id="7" name="Textplatzhalter 13"/>
          <p:cNvSpPr>
            <a:spLocks noGrp="1"/>
          </p:cNvSpPr>
          <p:nvPr>
            <p:ph type="body" sz="quarter" idx="13"/>
          </p:nvPr>
        </p:nvSpPr>
        <p:spPr>
          <a:xfrm>
            <a:off x="539751" y="1635125"/>
            <a:ext cx="2592387" cy="2881313"/>
          </a:xfrm>
          <a:prstGeom prst="rect">
            <a:avLst/>
          </a:prstGeom>
        </p:spPr>
        <p:txBody>
          <a:bodyPr>
            <a:noAutofit/>
          </a:bodyPr>
          <a:lstStyle>
            <a:lvl1pPr marL="0" indent="0">
              <a:lnSpc>
                <a:spcPts val="1400"/>
              </a:lnSpc>
              <a:spcBef>
                <a:spcPts val="800"/>
              </a:spcBef>
              <a:buFontTx/>
              <a:buNone/>
              <a:defRPr sz="1200"/>
            </a:lvl1pPr>
          </a:lstStyle>
          <a:p>
            <a:pPr lvl="0"/>
            <a:r>
              <a:rPr lang="de-DE" dirty="0"/>
              <a:t>Mastertextformat bearbeiten</a:t>
            </a:r>
          </a:p>
        </p:txBody>
      </p:sp>
      <p:sp>
        <p:nvSpPr>
          <p:cNvPr id="9" name="Textplatzhalter 13">
            <a:extLst>
              <a:ext uri="{FF2B5EF4-FFF2-40B4-BE49-F238E27FC236}">
                <a16:creationId xmlns:a16="http://schemas.microsoft.com/office/drawing/2014/main" id="{F61A0D41-6B7F-4506-AD1B-65357D7090C7}"/>
              </a:ext>
            </a:extLst>
          </p:cNvPr>
          <p:cNvSpPr>
            <a:spLocks noGrp="1"/>
          </p:cNvSpPr>
          <p:nvPr>
            <p:ph type="body" sz="quarter" idx="14"/>
          </p:nvPr>
        </p:nvSpPr>
        <p:spPr>
          <a:xfrm>
            <a:off x="6017263" y="1635125"/>
            <a:ext cx="2592387" cy="2881313"/>
          </a:xfrm>
          <a:prstGeom prst="rect">
            <a:avLst/>
          </a:prstGeom>
        </p:spPr>
        <p:txBody>
          <a:bodyPr>
            <a:noAutofit/>
          </a:bodyPr>
          <a:lstStyle>
            <a:lvl1pPr marL="0" indent="0">
              <a:lnSpc>
                <a:spcPts val="1400"/>
              </a:lnSpc>
              <a:spcBef>
                <a:spcPts val="800"/>
              </a:spcBef>
              <a:buFontTx/>
              <a:buNone/>
              <a:defRPr sz="1200"/>
            </a:lvl1pPr>
          </a:lstStyle>
          <a:p>
            <a:pPr lvl="0"/>
            <a:r>
              <a:rPr lang="de-DE" dirty="0"/>
              <a:t>Mastertextformat bearbeiten</a:t>
            </a:r>
          </a:p>
        </p:txBody>
      </p:sp>
      <p:sp>
        <p:nvSpPr>
          <p:cNvPr id="10" name="Textplatzhalter 13">
            <a:extLst>
              <a:ext uri="{FF2B5EF4-FFF2-40B4-BE49-F238E27FC236}">
                <a16:creationId xmlns:a16="http://schemas.microsoft.com/office/drawing/2014/main" id="{FF784F38-3BDB-4633-AE58-414D4B3AF1F1}"/>
              </a:ext>
            </a:extLst>
          </p:cNvPr>
          <p:cNvSpPr>
            <a:spLocks noGrp="1"/>
          </p:cNvSpPr>
          <p:nvPr>
            <p:ph type="body" sz="quarter" idx="15"/>
          </p:nvPr>
        </p:nvSpPr>
        <p:spPr>
          <a:xfrm>
            <a:off x="3282877" y="1635125"/>
            <a:ext cx="2592387" cy="2881313"/>
          </a:xfrm>
          <a:prstGeom prst="rect">
            <a:avLst/>
          </a:prstGeom>
        </p:spPr>
        <p:txBody>
          <a:bodyPr>
            <a:noAutofit/>
          </a:bodyPr>
          <a:lstStyle>
            <a:lvl1pPr marL="0" indent="0">
              <a:lnSpc>
                <a:spcPts val="1400"/>
              </a:lnSpc>
              <a:spcBef>
                <a:spcPts val="800"/>
              </a:spcBef>
              <a:buFontTx/>
              <a:buNone/>
              <a:defRPr sz="1200"/>
            </a:lvl1pPr>
          </a:lstStyle>
          <a:p>
            <a:pPr lvl="0"/>
            <a:r>
              <a:rPr lang="de-DE" dirty="0"/>
              <a:t>Mastertextformat bearbeiten</a:t>
            </a:r>
          </a:p>
        </p:txBody>
      </p:sp>
    </p:spTree>
    <p:extLst>
      <p:ext uri="{BB962C8B-B14F-4D97-AF65-F5344CB8AC3E}">
        <p14:creationId xmlns:p14="http://schemas.microsoft.com/office/powerpoint/2010/main" val="2990369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1zeilig 2 Grafiken +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6" name="Diagrammplatzhalter 5"/>
          <p:cNvSpPr>
            <a:spLocks noGrp="1"/>
          </p:cNvSpPr>
          <p:nvPr>
            <p:ph type="chart" sz="quarter" idx="14"/>
          </p:nvPr>
        </p:nvSpPr>
        <p:spPr>
          <a:xfrm>
            <a:off x="545880" y="1347788"/>
            <a:ext cx="3960813" cy="2438777"/>
          </a:xfrm>
        </p:spPr>
        <p:txBody>
          <a:bodyPr/>
          <a:lstStyle>
            <a:lvl1pPr marL="0" indent="0">
              <a:lnSpc>
                <a:spcPts val="1400"/>
              </a:lnSpc>
              <a:buFontTx/>
              <a:buNone/>
              <a:defRPr/>
            </a:lvl1pPr>
          </a:lstStyle>
          <a:p>
            <a:endParaRPr lang="de-DE" dirty="0"/>
          </a:p>
        </p:txBody>
      </p:sp>
      <p:sp>
        <p:nvSpPr>
          <p:cNvPr id="11" name="Textplatzhalter 10"/>
          <p:cNvSpPr>
            <a:spLocks noGrp="1"/>
          </p:cNvSpPr>
          <p:nvPr>
            <p:ph type="body" sz="quarter" idx="15" hasCustomPrompt="1"/>
          </p:nvPr>
        </p:nvSpPr>
        <p:spPr>
          <a:xfrm>
            <a:off x="539750" y="4054010"/>
            <a:ext cx="8064500" cy="462428"/>
          </a:xfrm>
        </p:spPr>
        <p:txBody>
          <a:bodyPr>
            <a:noAutofit/>
          </a:bodyPr>
          <a:lstStyle>
            <a:lvl1pPr marL="0" indent="0">
              <a:lnSpc>
                <a:spcPts val="1400"/>
              </a:lnSpc>
              <a:buFontTx/>
              <a:buNone/>
              <a:defRPr sz="1200"/>
            </a:lvl1pPr>
          </a:lstStyle>
          <a:p>
            <a:pPr lvl="0"/>
            <a:r>
              <a:rPr lang="de-DE" dirty="0"/>
              <a:t>Textmasterformat bearbeiten</a:t>
            </a:r>
          </a:p>
        </p:txBody>
      </p:sp>
      <p:sp>
        <p:nvSpPr>
          <p:cNvPr id="8" name="Diagrammplatzhalter 5"/>
          <p:cNvSpPr>
            <a:spLocks noGrp="1"/>
          </p:cNvSpPr>
          <p:nvPr>
            <p:ph type="chart" sz="quarter" idx="16"/>
          </p:nvPr>
        </p:nvSpPr>
        <p:spPr>
          <a:xfrm>
            <a:off x="4643438" y="1347788"/>
            <a:ext cx="3960813" cy="2438778"/>
          </a:xfrm>
        </p:spPr>
        <p:txBody>
          <a:bodyPr/>
          <a:lstStyle>
            <a:lvl1pPr marL="0" indent="0">
              <a:lnSpc>
                <a:spcPts val="1400"/>
              </a:lnSpc>
              <a:buFontTx/>
              <a:buNone/>
              <a:defRPr/>
            </a:lvl1pPr>
          </a:lstStyle>
          <a:p>
            <a:endParaRPr lang="de-DE" dirty="0"/>
          </a:p>
        </p:txBody>
      </p:sp>
      <p:sp>
        <p:nvSpPr>
          <p:cNvPr id="10" name="Titelplatzhalter 9">
            <a:extLst>
              <a:ext uri="{FF2B5EF4-FFF2-40B4-BE49-F238E27FC236}">
                <a16:creationId xmlns:a16="http://schemas.microsoft.com/office/drawing/2014/main" id="{90292E58-B444-4B41-92F6-1EF6C24CD001}"/>
              </a:ext>
            </a:extLst>
          </p:cNvPr>
          <p:cNvSpPr>
            <a:spLocks noGrp="1"/>
          </p:cNvSpPr>
          <p:nvPr>
            <p:ph type="title"/>
          </p:nvPr>
        </p:nvSpPr>
        <p:spPr>
          <a:xfrm>
            <a:off x="545880" y="735014"/>
            <a:ext cx="8064502" cy="345330"/>
          </a:xfrm>
          <a:prstGeom prst="rect">
            <a:avLst/>
          </a:prstGeom>
        </p:spPr>
        <p:txBody>
          <a:bodyPr vert="horz" lIns="0" tIns="0" rIns="0" bIns="0" rtlCol="0" anchor="t">
            <a:noAutofit/>
          </a:bodyPr>
          <a:lstStyle/>
          <a:p>
            <a:r>
              <a:rPr lang="de-CH" dirty="0"/>
              <a:t>Mastertitelformat bearbeiten</a:t>
            </a:r>
            <a:endParaRPr lang="de-DE" dirty="0"/>
          </a:p>
        </p:txBody>
      </p:sp>
    </p:spTree>
    <p:extLst>
      <p:ext uri="{BB962C8B-B14F-4D97-AF65-F5344CB8AC3E}">
        <p14:creationId xmlns:p14="http://schemas.microsoft.com/office/powerpoint/2010/main" val="249753446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2zeilig 2 Grafiken +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6" name="Diagrammplatzhalter 5"/>
          <p:cNvSpPr>
            <a:spLocks noGrp="1"/>
          </p:cNvSpPr>
          <p:nvPr>
            <p:ph type="chart" sz="quarter" idx="14"/>
          </p:nvPr>
        </p:nvSpPr>
        <p:spPr>
          <a:xfrm>
            <a:off x="539751" y="1635126"/>
            <a:ext cx="3960813" cy="2151442"/>
          </a:xfrm>
        </p:spPr>
        <p:txBody>
          <a:bodyPr/>
          <a:lstStyle>
            <a:lvl1pPr marL="0" indent="0">
              <a:lnSpc>
                <a:spcPts val="1400"/>
              </a:lnSpc>
              <a:buFontTx/>
              <a:buNone/>
              <a:defRPr sz="1200"/>
            </a:lvl1pPr>
          </a:lstStyle>
          <a:p>
            <a:endParaRPr lang="de-DE" dirty="0"/>
          </a:p>
        </p:txBody>
      </p:sp>
      <p:sp>
        <p:nvSpPr>
          <p:cNvPr id="11" name="Textplatzhalter 10"/>
          <p:cNvSpPr>
            <a:spLocks noGrp="1"/>
          </p:cNvSpPr>
          <p:nvPr>
            <p:ph type="body" sz="quarter" idx="15" hasCustomPrompt="1"/>
          </p:nvPr>
        </p:nvSpPr>
        <p:spPr>
          <a:xfrm>
            <a:off x="539750" y="4054010"/>
            <a:ext cx="8064500" cy="462428"/>
          </a:xfrm>
        </p:spPr>
        <p:txBody>
          <a:bodyPr>
            <a:noAutofit/>
          </a:bodyPr>
          <a:lstStyle>
            <a:lvl1pPr marL="0" indent="0">
              <a:lnSpc>
                <a:spcPts val="1400"/>
              </a:lnSpc>
              <a:buFontTx/>
              <a:buNone/>
              <a:defRPr sz="1200"/>
            </a:lvl1pPr>
          </a:lstStyle>
          <a:p>
            <a:pPr lvl="0"/>
            <a:r>
              <a:rPr lang="de-DE" dirty="0"/>
              <a:t>Textmasterformat bearbeiten</a:t>
            </a:r>
          </a:p>
        </p:txBody>
      </p:sp>
      <p:sp>
        <p:nvSpPr>
          <p:cNvPr id="8" name="Diagrammplatzhalter 5"/>
          <p:cNvSpPr>
            <a:spLocks noGrp="1"/>
          </p:cNvSpPr>
          <p:nvPr>
            <p:ph type="chart" sz="quarter" idx="16"/>
          </p:nvPr>
        </p:nvSpPr>
        <p:spPr>
          <a:xfrm>
            <a:off x="4643438" y="1635126"/>
            <a:ext cx="3960813" cy="2151440"/>
          </a:xfrm>
        </p:spPr>
        <p:txBody>
          <a:bodyPr/>
          <a:lstStyle>
            <a:lvl1pPr marL="0" indent="0">
              <a:lnSpc>
                <a:spcPts val="1400"/>
              </a:lnSpc>
              <a:buFontTx/>
              <a:buNone/>
              <a:defRPr sz="1200"/>
            </a:lvl1pPr>
          </a:lstStyle>
          <a:p>
            <a:endParaRPr lang="de-DE" dirty="0"/>
          </a:p>
        </p:txBody>
      </p:sp>
      <p:sp>
        <p:nvSpPr>
          <p:cNvPr id="9" name="Titelplatzhalter 9">
            <a:extLst>
              <a:ext uri="{FF2B5EF4-FFF2-40B4-BE49-F238E27FC236}">
                <a16:creationId xmlns:a16="http://schemas.microsoft.com/office/drawing/2014/main" id="{2356E8E2-A22E-4344-A615-BE1C7D09886A}"/>
              </a:ext>
            </a:extLst>
          </p:cNvPr>
          <p:cNvSpPr>
            <a:spLocks noGrp="1"/>
          </p:cNvSpPr>
          <p:nvPr>
            <p:ph type="title"/>
          </p:nvPr>
        </p:nvSpPr>
        <p:spPr>
          <a:xfrm>
            <a:off x="545880" y="735013"/>
            <a:ext cx="8064502" cy="612775"/>
          </a:xfrm>
          <a:prstGeom prst="rect">
            <a:avLst/>
          </a:prstGeom>
        </p:spPr>
        <p:txBody>
          <a:bodyPr vert="horz" lIns="0" tIns="0" rIns="0" bIns="0" rtlCol="0" anchor="t">
            <a:noAutofit/>
          </a:bodyPr>
          <a:lstStyle/>
          <a:p>
            <a:r>
              <a:rPr lang="de-CH" dirty="0"/>
              <a:t>Mastertitelformat bearbeiten</a:t>
            </a:r>
            <a:endParaRPr lang="de-DE" dirty="0"/>
          </a:p>
        </p:txBody>
      </p:sp>
    </p:spTree>
    <p:extLst>
      <p:ext uri="{BB962C8B-B14F-4D97-AF65-F5344CB8AC3E}">
        <p14:creationId xmlns:p14="http://schemas.microsoft.com/office/powerpoint/2010/main" val="300712580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1zeilig 1/1 Bild mit Legend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7" name="Textplatzhalter 6"/>
          <p:cNvSpPr>
            <a:spLocks noGrp="1"/>
          </p:cNvSpPr>
          <p:nvPr>
            <p:ph type="body" sz="quarter" idx="13"/>
          </p:nvPr>
        </p:nvSpPr>
        <p:spPr>
          <a:xfrm>
            <a:off x="539750" y="4392686"/>
            <a:ext cx="8064500" cy="205978"/>
          </a:xfrm>
          <a:prstGeom prst="rect">
            <a:avLst/>
          </a:prstGeom>
        </p:spPr>
        <p:txBody>
          <a:bodyPr/>
          <a:lstStyle>
            <a:lvl1pPr marL="0" indent="0">
              <a:lnSpc>
                <a:spcPts val="1400"/>
              </a:lnSpc>
              <a:spcBef>
                <a:spcPts val="800"/>
              </a:spcBef>
              <a:buNone/>
              <a:defRPr sz="1200"/>
            </a:lvl1pPr>
          </a:lstStyle>
          <a:p>
            <a:pPr lvl="0"/>
            <a:r>
              <a:rPr lang="de-DE" dirty="0"/>
              <a:t>Textmasterformat bearbeiten</a:t>
            </a:r>
          </a:p>
        </p:txBody>
      </p:sp>
      <p:sp>
        <p:nvSpPr>
          <p:cNvPr id="8" name="Titel 1">
            <a:extLst>
              <a:ext uri="{FF2B5EF4-FFF2-40B4-BE49-F238E27FC236}">
                <a16:creationId xmlns:a16="http://schemas.microsoft.com/office/drawing/2014/main" id="{3BECA2B6-A0FC-4D93-AA20-001A2E012DFC}"/>
              </a:ext>
            </a:extLst>
          </p:cNvPr>
          <p:cNvSpPr>
            <a:spLocks noGrp="1"/>
          </p:cNvSpPr>
          <p:nvPr>
            <p:ph type="title" hasCustomPrompt="1"/>
          </p:nvPr>
        </p:nvSpPr>
        <p:spPr>
          <a:xfrm>
            <a:off x="545148" y="738303"/>
            <a:ext cx="8064502" cy="381660"/>
          </a:xfrm>
        </p:spPr>
        <p:txBody>
          <a:bodyPr wrap="none"/>
          <a:lstStyle/>
          <a:p>
            <a:r>
              <a:rPr lang="de-CH" dirty="0"/>
              <a:t>Mastertitelformat bearbeiten</a:t>
            </a:r>
            <a:endParaRPr lang="en-GB" dirty="0"/>
          </a:p>
        </p:txBody>
      </p:sp>
      <p:sp>
        <p:nvSpPr>
          <p:cNvPr id="11" name="Bildplatzhalter 8">
            <a:extLst>
              <a:ext uri="{FF2B5EF4-FFF2-40B4-BE49-F238E27FC236}">
                <a16:creationId xmlns:a16="http://schemas.microsoft.com/office/drawing/2014/main" id="{32FFD0BC-CDB7-439A-8302-57046DB564C7}"/>
              </a:ext>
            </a:extLst>
          </p:cNvPr>
          <p:cNvSpPr>
            <a:spLocks noGrp="1"/>
          </p:cNvSpPr>
          <p:nvPr>
            <p:ph type="pic" sz="quarter" idx="14"/>
          </p:nvPr>
        </p:nvSpPr>
        <p:spPr>
          <a:xfrm>
            <a:off x="539750" y="1347788"/>
            <a:ext cx="8064500" cy="2952750"/>
          </a:xfrm>
          <a:prstGeom prst="rect">
            <a:avLst/>
          </a:prstGeom>
        </p:spPr>
        <p:txBody>
          <a:bodyPr/>
          <a:lstStyle>
            <a:lvl1pPr marL="0" indent="0">
              <a:lnSpc>
                <a:spcPts val="1400"/>
              </a:lnSpc>
              <a:buFontTx/>
              <a:buNone/>
              <a:defRPr/>
            </a:lvl1pPr>
          </a:lstStyle>
          <a:p>
            <a:endParaRPr lang="de-DE" dirty="0"/>
          </a:p>
        </p:txBody>
      </p:sp>
    </p:spTree>
    <p:extLst>
      <p:ext uri="{BB962C8B-B14F-4D97-AF65-F5344CB8AC3E}">
        <p14:creationId xmlns:p14="http://schemas.microsoft.com/office/powerpoint/2010/main" val="1112438996"/>
      </p:ext>
    </p:extLst>
  </p:cSld>
  <p:clrMapOvr>
    <a:masterClrMapping/>
  </p:clrMapOvr>
  <p:extLst>
    <p:ext uri="{DCECCB84-F9BA-43D5-87BE-67443E8EF086}">
      <p15:sldGuideLst xmlns:p15="http://schemas.microsoft.com/office/powerpoint/2012/main">
        <p15:guide id="1" orient="horz" pos="2709"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2zeilig 1/1 Bild mit Legend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04.10.2023</a:t>
            </a:fld>
            <a:endParaRPr lang="de-DE" dirty="0"/>
          </a:p>
        </p:txBody>
      </p:sp>
      <p:sp>
        <p:nvSpPr>
          <p:cNvPr id="7" name="Textplatzhalter 6"/>
          <p:cNvSpPr>
            <a:spLocks noGrp="1"/>
          </p:cNvSpPr>
          <p:nvPr>
            <p:ph type="body" sz="quarter" idx="13"/>
          </p:nvPr>
        </p:nvSpPr>
        <p:spPr>
          <a:xfrm>
            <a:off x="539750" y="4398109"/>
            <a:ext cx="8064500" cy="205978"/>
          </a:xfrm>
          <a:prstGeom prst="rect">
            <a:avLst/>
          </a:prstGeom>
        </p:spPr>
        <p:txBody>
          <a:bodyPr/>
          <a:lstStyle>
            <a:lvl1pPr marL="0" indent="0">
              <a:lnSpc>
                <a:spcPts val="1400"/>
              </a:lnSpc>
              <a:buNone/>
              <a:defRPr sz="1200"/>
            </a:lvl1pPr>
          </a:lstStyle>
          <a:p>
            <a:pPr lvl="0"/>
            <a:r>
              <a:rPr lang="de-DE" dirty="0"/>
              <a:t>Textmasterformat bearbeiten</a:t>
            </a:r>
          </a:p>
        </p:txBody>
      </p:sp>
      <p:sp>
        <p:nvSpPr>
          <p:cNvPr id="8" name="Titel 1">
            <a:extLst>
              <a:ext uri="{FF2B5EF4-FFF2-40B4-BE49-F238E27FC236}">
                <a16:creationId xmlns:a16="http://schemas.microsoft.com/office/drawing/2014/main" id="{630A110C-3D67-4101-87E4-F48D13C2A20C}"/>
              </a:ext>
            </a:extLst>
          </p:cNvPr>
          <p:cNvSpPr>
            <a:spLocks noGrp="1"/>
          </p:cNvSpPr>
          <p:nvPr>
            <p:ph type="title" hasCustomPrompt="1"/>
          </p:nvPr>
        </p:nvSpPr>
        <p:spPr>
          <a:xfrm>
            <a:off x="545148" y="738303"/>
            <a:ext cx="8064502" cy="609485"/>
          </a:xfrm>
        </p:spPr>
        <p:txBody>
          <a:bodyPr wrap="none"/>
          <a:lstStyle/>
          <a:p>
            <a:r>
              <a:rPr lang="de-CH" dirty="0"/>
              <a:t>Mastertitelformat bearbeiten</a:t>
            </a:r>
            <a:endParaRPr lang="en-GB" dirty="0"/>
          </a:p>
        </p:txBody>
      </p:sp>
      <p:sp>
        <p:nvSpPr>
          <p:cNvPr id="11" name="Bildplatzhalter 8">
            <a:extLst>
              <a:ext uri="{FF2B5EF4-FFF2-40B4-BE49-F238E27FC236}">
                <a16:creationId xmlns:a16="http://schemas.microsoft.com/office/drawing/2014/main" id="{CAED37D4-476A-423E-9BBF-CE21D475E31B}"/>
              </a:ext>
            </a:extLst>
          </p:cNvPr>
          <p:cNvSpPr>
            <a:spLocks noGrp="1"/>
          </p:cNvSpPr>
          <p:nvPr>
            <p:ph type="pic" sz="quarter" idx="14"/>
          </p:nvPr>
        </p:nvSpPr>
        <p:spPr>
          <a:xfrm>
            <a:off x="539750" y="1635126"/>
            <a:ext cx="8064500" cy="2665412"/>
          </a:xfrm>
          <a:prstGeom prst="rect">
            <a:avLst/>
          </a:prstGeom>
        </p:spPr>
        <p:txBody>
          <a:bodyPr/>
          <a:lstStyle>
            <a:lvl1pPr marL="0" indent="0">
              <a:lnSpc>
                <a:spcPts val="1400"/>
              </a:lnSpc>
              <a:spcBef>
                <a:spcPts val="800"/>
              </a:spcBef>
              <a:buFontTx/>
              <a:buNone/>
              <a:defRPr/>
            </a:lvl1pPr>
          </a:lstStyle>
          <a:p>
            <a:endParaRPr lang="de-DE" dirty="0"/>
          </a:p>
        </p:txBody>
      </p:sp>
    </p:spTree>
    <p:extLst>
      <p:ext uri="{BB962C8B-B14F-4D97-AF65-F5344CB8AC3E}">
        <p14:creationId xmlns:p14="http://schemas.microsoft.com/office/powerpoint/2010/main" val="3770721596"/>
      </p:ext>
    </p:extLst>
  </p:cSld>
  <p:clrMapOvr>
    <a:masterClrMapping/>
  </p:clrMapOvr>
  <p:extLst>
    <p:ext uri="{DCECCB84-F9BA-43D5-87BE-67443E8EF086}">
      <p15:sldGuideLst xmlns:p15="http://schemas.microsoft.com/office/powerpoint/2012/main">
        <p15:guide id="1" orient="horz" pos="270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1zeilig Aufzählung 10pt">
    <p:spTree>
      <p:nvGrpSpPr>
        <p:cNvPr id="1" name=""/>
        <p:cNvGrpSpPr/>
        <p:nvPr/>
      </p:nvGrpSpPr>
      <p:grpSpPr>
        <a:xfrm>
          <a:off x="0" y="0"/>
          <a:ext cx="0" cy="0"/>
          <a:chOff x="0" y="0"/>
          <a:chExt cx="0" cy="0"/>
        </a:xfrm>
      </p:grpSpPr>
      <p:sp>
        <p:nvSpPr>
          <p:cNvPr id="6" name="Textplatzhalter 21"/>
          <p:cNvSpPr>
            <a:spLocks noGrp="1"/>
          </p:cNvSpPr>
          <p:nvPr>
            <p:ph type="body" sz="quarter" idx="13" hasCustomPrompt="1"/>
          </p:nvPr>
        </p:nvSpPr>
        <p:spPr>
          <a:xfrm>
            <a:off x="539751" y="1347788"/>
            <a:ext cx="8069899" cy="3168650"/>
          </a:xfrm>
          <a:prstGeom prst="rect">
            <a:avLst/>
          </a:prstGeom>
        </p:spPr>
        <p:txBody>
          <a:bodyPr lIns="0" tIns="0" rIns="0" bIns="0"/>
          <a:lstStyle>
            <a:lvl1pPr marL="172800" indent="-172800">
              <a:lnSpc>
                <a:spcPts val="1200"/>
              </a:lnSpc>
              <a:spcBef>
                <a:spcPts val="500"/>
              </a:spcBef>
              <a:defRPr sz="1000" baseline="0">
                <a:latin typeface="+mn-lt"/>
              </a:defRPr>
            </a:lvl1pPr>
            <a:lvl2pPr>
              <a:spcBef>
                <a:spcPts val="500"/>
              </a:spcBef>
              <a:defRPr/>
            </a:lvl2pPr>
            <a:lvl3pPr marL="518400" indent="-172800">
              <a:lnSpc>
                <a:spcPts val="1200"/>
              </a:lnSpc>
              <a:spcBef>
                <a:spcPts val="500"/>
              </a:spcBef>
              <a:defRPr sz="1000" baseline="0">
                <a:latin typeface="+mn-lt"/>
              </a:defRPr>
            </a:lvl3pPr>
            <a:lvl4pPr marL="691200" indent="-172800">
              <a:lnSpc>
                <a:spcPts val="1200"/>
              </a:lnSpc>
              <a:spcBef>
                <a:spcPts val="500"/>
              </a:spcBef>
              <a:defRPr sz="1000" baseline="0">
                <a:latin typeface="+mn-lt"/>
              </a:defRPr>
            </a:lvl4pPr>
            <a:lvl5pPr marL="864000" indent="-172800">
              <a:lnSpc>
                <a:spcPts val="1200"/>
              </a:lnSpc>
              <a:spcBef>
                <a:spcPts val="500"/>
              </a:spcBef>
              <a:defRPr sz="1000" baseline="0">
                <a:latin typeface="+mn-lt"/>
              </a:defRPr>
            </a:lvl5pPr>
            <a:lvl6pPr marL="1036800" indent="-172800">
              <a:lnSpc>
                <a:spcPts val="1200"/>
              </a:lnSpc>
              <a:spcBef>
                <a:spcPts val="500"/>
              </a:spcBef>
              <a:defRPr sz="1000" baseline="0">
                <a:latin typeface="+mn-lt"/>
              </a:defRPr>
            </a:lvl6pPr>
            <a:lvl7pPr marL="1209600" indent="-172800">
              <a:lnSpc>
                <a:spcPts val="1200"/>
              </a:lnSpc>
              <a:spcBef>
                <a:spcPts val="500"/>
              </a:spcBef>
              <a:defRPr sz="1000" baseline="0">
                <a:latin typeface="+mn-lt"/>
              </a:defRPr>
            </a:lvl7pPr>
            <a:lvl8pPr marL="1382400" indent="-172800">
              <a:lnSpc>
                <a:spcPts val="1200"/>
              </a:lnSpc>
              <a:spcBef>
                <a:spcPts val="500"/>
              </a:spcBef>
              <a:defRPr sz="1000" baseline="0">
                <a:latin typeface="+mn-lt"/>
              </a:defRPr>
            </a:lvl8pPr>
            <a:lvl9pPr marL="1555200" indent="-172800">
              <a:lnSpc>
                <a:spcPts val="1200"/>
              </a:lnSpc>
              <a:spcBef>
                <a:spcPts val="500"/>
              </a:spcBef>
              <a:defRPr sz="1000" baseline="0">
                <a:latin typeface="+mn-lt"/>
              </a:defRPr>
            </a:lvl9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Titel 1"/>
          <p:cNvSpPr>
            <a:spLocks noGrp="1"/>
          </p:cNvSpPr>
          <p:nvPr>
            <p:ph type="title" hasCustomPrompt="1"/>
          </p:nvPr>
        </p:nvSpPr>
        <p:spPr>
          <a:xfrm>
            <a:off x="545148" y="738303"/>
            <a:ext cx="8064502" cy="353306"/>
          </a:xfrm>
        </p:spPr>
        <p:txBody>
          <a:bodyPr wrap="none"/>
          <a:lstStyle/>
          <a:p>
            <a:r>
              <a:rPr lang="de-CH" dirty="0"/>
              <a:t>Mastertitelformat bearbeiten</a:t>
            </a:r>
            <a:endParaRPr lang="en-GB" dirty="0"/>
          </a:p>
        </p:txBody>
      </p:sp>
      <p:sp>
        <p:nvSpPr>
          <p:cNvPr id="10" name="Datumsplatzhalter 9">
            <a:extLst>
              <a:ext uri="{FF2B5EF4-FFF2-40B4-BE49-F238E27FC236}">
                <a16:creationId xmlns:a16="http://schemas.microsoft.com/office/drawing/2014/main" id="{A28E14F7-7F10-48EF-8133-C01951999345}"/>
              </a:ext>
            </a:extLst>
          </p:cNvPr>
          <p:cNvSpPr>
            <a:spLocks noGrp="1"/>
          </p:cNvSpPr>
          <p:nvPr>
            <p:ph type="dt" sz="half" idx="14"/>
          </p:nvPr>
        </p:nvSpPr>
        <p:spPr/>
        <p:txBody>
          <a:bodyPr/>
          <a:lstStyle/>
          <a:p>
            <a:fld id="{C19C1DBD-5E4A-4FA5-BDAB-EEF4A6DADCC0}" type="datetime1">
              <a:rPr lang="de-DE" smtClean="0"/>
              <a:t>04.10.2023</a:t>
            </a:fld>
            <a:endParaRPr lang="de-DE" dirty="0"/>
          </a:p>
        </p:txBody>
      </p:sp>
      <p:sp>
        <p:nvSpPr>
          <p:cNvPr id="11" name="Fußzeilenplatzhalter 10">
            <a:extLst>
              <a:ext uri="{FF2B5EF4-FFF2-40B4-BE49-F238E27FC236}">
                <a16:creationId xmlns:a16="http://schemas.microsoft.com/office/drawing/2014/main" id="{43D0F69C-AB6A-4A85-82ED-85CE9493C204}"/>
              </a:ext>
            </a:extLst>
          </p:cNvPr>
          <p:cNvSpPr>
            <a:spLocks noGrp="1"/>
          </p:cNvSpPr>
          <p:nvPr>
            <p:ph type="ftr" sz="quarter" idx="15"/>
          </p:nvPr>
        </p:nvSpPr>
        <p:spPr/>
        <p:txBody>
          <a:bodyPr/>
          <a:lstStyle/>
          <a:p>
            <a:r>
              <a:rPr lang="de-DE"/>
              <a:t>Titel Präsentation</a:t>
            </a:r>
            <a:endParaRPr lang="de-DE" dirty="0"/>
          </a:p>
        </p:txBody>
      </p:sp>
      <p:sp>
        <p:nvSpPr>
          <p:cNvPr id="12" name="Foliennummernplatzhalter 11">
            <a:extLst>
              <a:ext uri="{FF2B5EF4-FFF2-40B4-BE49-F238E27FC236}">
                <a16:creationId xmlns:a16="http://schemas.microsoft.com/office/drawing/2014/main" id="{401630D6-348B-42FE-B785-6B91BC98FABE}"/>
              </a:ext>
            </a:extLst>
          </p:cNvPr>
          <p:cNvSpPr>
            <a:spLocks noGrp="1"/>
          </p:cNvSpPr>
          <p:nvPr>
            <p:ph type="sldNum" sz="quarter" idx="16"/>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37277111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2zeilig Aufzählung 10p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75349C9D-2573-4E0E-BF7B-0460D0D7C732}" type="datetime1">
              <a:rPr lang="de-DE" smtClean="0"/>
              <a:t>04.10.2023</a:t>
            </a:fld>
            <a:endParaRPr lang="de-DE" dirty="0"/>
          </a:p>
        </p:txBody>
      </p:sp>
      <p:sp>
        <p:nvSpPr>
          <p:cNvPr id="6" name="Textplatzhalter 21"/>
          <p:cNvSpPr>
            <a:spLocks noGrp="1"/>
          </p:cNvSpPr>
          <p:nvPr>
            <p:ph type="body" sz="quarter" idx="13" hasCustomPrompt="1"/>
          </p:nvPr>
        </p:nvSpPr>
        <p:spPr>
          <a:xfrm>
            <a:off x="539751" y="1635125"/>
            <a:ext cx="8069899" cy="2881313"/>
          </a:xfrm>
          <a:prstGeom prst="rect">
            <a:avLst/>
          </a:prstGeom>
        </p:spPr>
        <p:txBody>
          <a:bodyPr lIns="0" tIns="0" rIns="0" bIns="0"/>
          <a:lstStyle>
            <a:lvl1pPr marL="172800" indent="-172800">
              <a:lnSpc>
                <a:spcPts val="1200"/>
              </a:lnSpc>
              <a:spcBef>
                <a:spcPts val="500"/>
              </a:spcBef>
              <a:defRPr sz="1000" baseline="0">
                <a:latin typeface="+mn-lt"/>
              </a:defRPr>
            </a:lvl1pPr>
            <a:lvl2pPr>
              <a:spcBef>
                <a:spcPts val="500"/>
              </a:spcBef>
              <a:defRPr/>
            </a:lvl2pPr>
            <a:lvl3pPr marL="518400" indent="-172800">
              <a:lnSpc>
                <a:spcPts val="1200"/>
              </a:lnSpc>
              <a:spcBef>
                <a:spcPts val="500"/>
              </a:spcBef>
              <a:defRPr sz="1000" baseline="0">
                <a:latin typeface="+mn-lt"/>
              </a:defRPr>
            </a:lvl3pPr>
            <a:lvl4pPr marL="691200" indent="-172800">
              <a:lnSpc>
                <a:spcPts val="1200"/>
              </a:lnSpc>
              <a:spcBef>
                <a:spcPts val="500"/>
              </a:spcBef>
              <a:defRPr sz="1000" baseline="0">
                <a:latin typeface="+mn-lt"/>
              </a:defRPr>
            </a:lvl4pPr>
            <a:lvl5pPr marL="864000" indent="-172800">
              <a:lnSpc>
                <a:spcPts val="1200"/>
              </a:lnSpc>
              <a:spcBef>
                <a:spcPts val="500"/>
              </a:spcBef>
              <a:defRPr sz="1000" baseline="0">
                <a:latin typeface="+mn-lt"/>
              </a:defRPr>
            </a:lvl5pPr>
            <a:lvl6pPr marL="1036800" indent="-172800">
              <a:lnSpc>
                <a:spcPts val="1200"/>
              </a:lnSpc>
              <a:spcBef>
                <a:spcPts val="500"/>
              </a:spcBef>
              <a:defRPr sz="1000" baseline="0">
                <a:latin typeface="+mn-lt"/>
              </a:defRPr>
            </a:lvl6pPr>
            <a:lvl7pPr marL="1209600" indent="-172800">
              <a:lnSpc>
                <a:spcPts val="1200"/>
              </a:lnSpc>
              <a:spcBef>
                <a:spcPts val="500"/>
              </a:spcBef>
              <a:defRPr sz="1000" baseline="0">
                <a:latin typeface="+mn-lt"/>
              </a:defRPr>
            </a:lvl7pPr>
            <a:lvl8pPr marL="1382400" indent="-172800">
              <a:lnSpc>
                <a:spcPts val="1200"/>
              </a:lnSpc>
              <a:spcBef>
                <a:spcPts val="500"/>
              </a:spcBef>
              <a:defRPr sz="1000" baseline="0">
                <a:latin typeface="+mn-lt"/>
              </a:defRPr>
            </a:lvl8pPr>
            <a:lvl9pPr marL="1555200" indent="-172800">
              <a:lnSpc>
                <a:spcPts val="1200"/>
              </a:lnSpc>
              <a:spcBef>
                <a:spcPts val="500"/>
              </a:spcBef>
              <a:defRPr sz="1000" baseline="0">
                <a:latin typeface="+mn-lt"/>
              </a:defRPr>
            </a:lvl9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Titel 1">
            <a:extLst>
              <a:ext uri="{FF2B5EF4-FFF2-40B4-BE49-F238E27FC236}">
                <a16:creationId xmlns:a16="http://schemas.microsoft.com/office/drawing/2014/main" id="{F413FDDD-EA13-4443-B32C-E1883B2D208A}"/>
              </a:ext>
            </a:extLst>
          </p:cNvPr>
          <p:cNvSpPr>
            <a:spLocks noGrp="1"/>
          </p:cNvSpPr>
          <p:nvPr>
            <p:ph type="title" hasCustomPrompt="1"/>
          </p:nvPr>
        </p:nvSpPr>
        <p:spPr>
          <a:xfrm>
            <a:off x="545148" y="738303"/>
            <a:ext cx="8064502" cy="609485"/>
          </a:xfrm>
        </p:spPr>
        <p:txBody>
          <a:bodyPr wrap="none"/>
          <a:lstStyle/>
          <a:p>
            <a:r>
              <a:rPr lang="de-CH" dirty="0"/>
              <a:t>Mastertitelformat bearbeiten</a:t>
            </a:r>
            <a:endParaRPr lang="en-GB" dirty="0"/>
          </a:p>
        </p:txBody>
      </p:sp>
    </p:spTree>
    <p:extLst>
      <p:ext uri="{BB962C8B-B14F-4D97-AF65-F5344CB8AC3E}">
        <p14:creationId xmlns:p14="http://schemas.microsoft.com/office/powerpoint/2010/main" val="2202420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1zeilig Text 2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04.10.2023</a:t>
            </a:fld>
            <a:endParaRPr lang="de-DE" dirty="0"/>
          </a:p>
        </p:txBody>
      </p:sp>
      <p:sp>
        <p:nvSpPr>
          <p:cNvPr id="8" name="Textplatzhalter 13"/>
          <p:cNvSpPr>
            <a:spLocks noGrp="1"/>
          </p:cNvSpPr>
          <p:nvPr>
            <p:ph type="body" sz="quarter" idx="13"/>
          </p:nvPr>
        </p:nvSpPr>
        <p:spPr>
          <a:xfrm>
            <a:off x="539751" y="1347788"/>
            <a:ext cx="3960813" cy="3168650"/>
          </a:xfrm>
        </p:spPr>
        <p:txBody>
          <a:bodyPr>
            <a:noAutofit/>
          </a:bodyPr>
          <a:lstStyle>
            <a:lvl1pPr marL="0" indent="0">
              <a:lnSpc>
                <a:spcPts val="1200"/>
              </a:lnSpc>
              <a:spcBef>
                <a:spcPts val="500"/>
              </a:spcBef>
              <a:buFontTx/>
              <a:buNone/>
              <a:defRPr sz="1000"/>
            </a:lvl1pPr>
          </a:lstStyle>
          <a:p>
            <a:pPr lvl="0"/>
            <a:r>
              <a:rPr lang="de-DE" dirty="0"/>
              <a:t>Mastertextformat bearbeiten</a:t>
            </a:r>
          </a:p>
        </p:txBody>
      </p:sp>
      <p:sp>
        <p:nvSpPr>
          <p:cNvPr id="9" name="Textplatzhalter 13"/>
          <p:cNvSpPr>
            <a:spLocks noGrp="1"/>
          </p:cNvSpPr>
          <p:nvPr>
            <p:ph type="body" sz="quarter" idx="14"/>
          </p:nvPr>
        </p:nvSpPr>
        <p:spPr>
          <a:xfrm>
            <a:off x="4643438" y="1347788"/>
            <a:ext cx="3960812" cy="3168649"/>
          </a:xfrm>
        </p:spPr>
        <p:txBody>
          <a:bodyPr>
            <a:noAutofit/>
          </a:bodyPr>
          <a:lstStyle>
            <a:lvl1pPr marL="0" indent="0">
              <a:lnSpc>
                <a:spcPts val="1200"/>
              </a:lnSpc>
              <a:spcBef>
                <a:spcPts val="500"/>
              </a:spcBef>
              <a:buFontTx/>
              <a:buNone/>
              <a:defRPr sz="1000"/>
            </a:lvl1pPr>
          </a:lstStyle>
          <a:p>
            <a:pPr lvl="0"/>
            <a:r>
              <a:rPr lang="de-DE" dirty="0"/>
              <a:t>Mastertextformat bearbeiten</a:t>
            </a:r>
          </a:p>
        </p:txBody>
      </p:sp>
      <p:sp>
        <p:nvSpPr>
          <p:cNvPr id="10" name="Titel 1">
            <a:extLst>
              <a:ext uri="{FF2B5EF4-FFF2-40B4-BE49-F238E27FC236}">
                <a16:creationId xmlns:a16="http://schemas.microsoft.com/office/drawing/2014/main" id="{EC54753E-16AB-4476-8E1B-A6ED418D3090}"/>
              </a:ext>
            </a:extLst>
          </p:cNvPr>
          <p:cNvSpPr>
            <a:spLocks noGrp="1"/>
          </p:cNvSpPr>
          <p:nvPr>
            <p:ph type="title" hasCustomPrompt="1"/>
          </p:nvPr>
        </p:nvSpPr>
        <p:spPr>
          <a:xfrm>
            <a:off x="539748" y="729250"/>
            <a:ext cx="8064502" cy="411369"/>
          </a:xfrm>
        </p:spPr>
        <p:txBody>
          <a:bodyPr wrap="none"/>
          <a:lstStyle/>
          <a:p>
            <a:r>
              <a:rPr lang="de-CH" dirty="0"/>
              <a:t>Mastertitelformat bearbeiten</a:t>
            </a:r>
            <a:endParaRPr lang="en-GB" dirty="0"/>
          </a:p>
        </p:txBody>
      </p:sp>
    </p:spTree>
    <p:extLst>
      <p:ext uri="{BB962C8B-B14F-4D97-AF65-F5344CB8AC3E}">
        <p14:creationId xmlns:p14="http://schemas.microsoft.com/office/powerpoint/2010/main" val="3411692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2zeilig Text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48" y="735013"/>
            <a:ext cx="8064502" cy="612775"/>
          </a:xfrm>
        </p:spPr>
        <p:txBody>
          <a:bodyPr/>
          <a:lstStyle/>
          <a:p>
            <a:r>
              <a:rPr lang="de-CH" dirty="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04.10.2023</a:t>
            </a:fld>
            <a:endParaRPr lang="de-DE" dirty="0"/>
          </a:p>
        </p:txBody>
      </p:sp>
      <p:sp>
        <p:nvSpPr>
          <p:cNvPr id="7" name="Textplatzhalter 13"/>
          <p:cNvSpPr>
            <a:spLocks noGrp="1"/>
          </p:cNvSpPr>
          <p:nvPr>
            <p:ph type="body" sz="quarter" idx="13"/>
          </p:nvPr>
        </p:nvSpPr>
        <p:spPr>
          <a:xfrm>
            <a:off x="539751" y="1635125"/>
            <a:ext cx="3960813" cy="2881313"/>
          </a:xfrm>
        </p:spPr>
        <p:txBody>
          <a:bodyPr>
            <a:noAutofit/>
          </a:bodyPr>
          <a:lstStyle>
            <a:lvl1pPr marL="0" indent="0">
              <a:lnSpc>
                <a:spcPts val="1200"/>
              </a:lnSpc>
              <a:spcBef>
                <a:spcPts val="500"/>
              </a:spcBef>
              <a:buFontTx/>
              <a:buNone/>
              <a:defRPr sz="1000"/>
            </a:lvl1pPr>
          </a:lstStyle>
          <a:p>
            <a:pPr lvl="0"/>
            <a:r>
              <a:rPr lang="de-DE" dirty="0"/>
              <a:t>Mastertextformat bearbeiten</a:t>
            </a:r>
          </a:p>
        </p:txBody>
      </p:sp>
      <p:sp>
        <p:nvSpPr>
          <p:cNvPr id="8" name="Textplatzhalter 13"/>
          <p:cNvSpPr>
            <a:spLocks noGrp="1"/>
          </p:cNvSpPr>
          <p:nvPr>
            <p:ph type="body" sz="quarter" idx="14"/>
          </p:nvPr>
        </p:nvSpPr>
        <p:spPr>
          <a:xfrm>
            <a:off x="4643438" y="1635125"/>
            <a:ext cx="3960812" cy="2881312"/>
          </a:xfrm>
        </p:spPr>
        <p:txBody>
          <a:bodyPr>
            <a:noAutofit/>
          </a:bodyPr>
          <a:lstStyle>
            <a:lvl1pPr marL="0" indent="0">
              <a:lnSpc>
                <a:spcPts val="1200"/>
              </a:lnSpc>
              <a:spcBef>
                <a:spcPts val="500"/>
              </a:spcBef>
              <a:buFontTx/>
              <a:buNone/>
              <a:defRPr sz="1000"/>
            </a:lvl1pPr>
          </a:lstStyle>
          <a:p>
            <a:pPr lvl="0"/>
            <a:r>
              <a:rPr lang="de-DE" dirty="0"/>
              <a:t>Mastertextformat bearbeiten</a:t>
            </a:r>
          </a:p>
        </p:txBody>
      </p:sp>
    </p:spTree>
    <p:extLst>
      <p:ext uri="{BB962C8B-B14F-4D97-AF65-F5344CB8AC3E}">
        <p14:creationId xmlns:p14="http://schemas.microsoft.com/office/powerpoint/2010/main" val="273998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hlussfolie Danke">
    <p:spTree>
      <p:nvGrpSpPr>
        <p:cNvPr id="1" name=""/>
        <p:cNvGrpSpPr/>
        <p:nvPr/>
      </p:nvGrpSpPr>
      <p:grpSpPr>
        <a:xfrm>
          <a:off x="0" y="0"/>
          <a:ext cx="0" cy="0"/>
          <a:chOff x="0" y="0"/>
          <a:chExt cx="0" cy="0"/>
        </a:xfrm>
      </p:grpSpPr>
      <p:sp>
        <p:nvSpPr>
          <p:cNvPr id="12" name="Textplatzhalter 1"/>
          <p:cNvSpPr>
            <a:spLocks noGrp="1"/>
          </p:cNvSpPr>
          <p:nvPr userDrawn="1">
            <p:ph idx="1"/>
          </p:nvPr>
        </p:nvSpPr>
        <p:spPr>
          <a:xfrm>
            <a:off x="537088" y="2203886"/>
            <a:ext cx="8058370" cy="161841"/>
          </a:xfrm>
          <a:prstGeom prst="rect">
            <a:avLst/>
          </a:prstGeom>
        </p:spPr>
        <p:txBody>
          <a:bodyPr vert="horz" lIns="0" tIns="0" rIns="0" bIns="0" rtlCol="0">
            <a:noAutofit/>
          </a:bodyPr>
          <a:lstStyle>
            <a:lvl1pPr>
              <a:lnSpc>
                <a:spcPts val="1200"/>
              </a:lnSpc>
              <a:defRPr sz="1000"/>
            </a:lvl1pPr>
          </a:lstStyle>
          <a:p>
            <a:pPr lvl="0"/>
            <a:r>
              <a:rPr lang="de-DE" smtClean="0"/>
              <a:t>Formatvorlagen des Textmasters bearbeiten</a:t>
            </a:r>
          </a:p>
        </p:txBody>
      </p:sp>
      <p:sp>
        <p:nvSpPr>
          <p:cNvPr id="18" name="Titel 1">
            <a:extLst>
              <a:ext uri="{FF2B5EF4-FFF2-40B4-BE49-F238E27FC236}">
                <a16:creationId xmlns:a16="http://schemas.microsoft.com/office/drawing/2014/main" id="{8673C2C9-9E24-45D3-9F6E-00D1E769D64B}"/>
              </a:ext>
            </a:extLst>
          </p:cNvPr>
          <p:cNvSpPr>
            <a:spLocks noGrp="1"/>
          </p:cNvSpPr>
          <p:nvPr>
            <p:ph type="title"/>
          </p:nvPr>
        </p:nvSpPr>
        <p:spPr>
          <a:xfrm>
            <a:off x="539750" y="1217533"/>
            <a:ext cx="8064500" cy="779709"/>
          </a:xfrm>
          <a:prstGeom prst="rect">
            <a:avLst/>
          </a:prstGeom>
        </p:spPr>
        <p:txBody>
          <a:bodyPr lIns="0" tIns="0" rIns="0" bIns="0" anchor="t" anchorCtr="0"/>
          <a:lstStyle>
            <a:lvl1pPr>
              <a:lnSpc>
                <a:spcPts val="3100"/>
              </a:lnSpc>
              <a:defRPr sz="2800"/>
            </a:lvl1pPr>
          </a:lstStyle>
          <a:p>
            <a:r>
              <a:rPr lang="de-DE" smtClean="0"/>
              <a:t>Titelmasterformat durch Klicken bearbeiten</a:t>
            </a:r>
            <a:endParaRPr lang="de-DE" dirty="0"/>
          </a:p>
        </p:txBody>
      </p:sp>
      <p:grpSp>
        <p:nvGrpSpPr>
          <p:cNvPr id="11" name="Gruppieren 10">
            <a:extLst>
              <a:ext uri="{FF2B5EF4-FFF2-40B4-BE49-F238E27FC236}">
                <a16:creationId xmlns:a16="http://schemas.microsoft.com/office/drawing/2014/main" id="{3D172524-FBD0-43D0-95DA-E6858B62806F}"/>
              </a:ext>
            </a:extLst>
          </p:cNvPr>
          <p:cNvGrpSpPr/>
          <p:nvPr userDrawn="1"/>
        </p:nvGrpSpPr>
        <p:grpSpPr>
          <a:xfrm>
            <a:off x="0" y="2608263"/>
            <a:ext cx="9144001" cy="2535237"/>
            <a:chOff x="0" y="2608263"/>
            <a:chExt cx="9144001" cy="2535237"/>
          </a:xfrm>
        </p:grpSpPr>
        <p:sp>
          <p:nvSpPr>
            <p:cNvPr id="13" name="Rechteck 12">
              <a:extLst>
                <a:ext uri="{FF2B5EF4-FFF2-40B4-BE49-F238E27FC236}">
                  <a16:creationId xmlns:a16="http://schemas.microsoft.com/office/drawing/2014/main" id="{AF38BA94-0796-4870-ABA2-C110A26ECF3C}"/>
                </a:ext>
              </a:extLst>
            </p:cNvPr>
            <p:cNvSpPr/>
            <p:nvPr userDrawn="1"/>
          </p:nvSpPr>
          <p:spPr>
            <a:xfrm>
              <a:off x="0" y="2608263"/>
              <a:ext cx="9144000" cy="2535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4" name="Parallelogramm 13">
              <a:extLst>
                <a:ext uri="{FF2B5EF4-FFF2-40B4-BE49-F238E27FC236}">
                  <a16:creationId xmlns:a16="http://schemas.microsoft.com/office/drawing/2014/main" id="{6C11E9FC-2B81-401E-A997-C036DB032772}"/>
                </a:ext>
              </a:extLst>
            </p:cNvPr>
            <p:cNvSpPr/>
            <p:nvPr userDrawn="1"/>
          </p:nvSpPr>
          <p:spPr>
            <a:xfrm>
              <a:off x="5727032" y="2608263"/>
              <a:ext cx="3416969" cy="2535237"/>
            </a:xfrm>
            <a:prstGeom prst="parallelogram">
              <a:avLst>
                <a:gd name="adj" fmla="val 50527"/>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1800" dirty="0"/>
            </a:p>
          </p:txBody>
        </p:sp>
        <p:sp>
          <p:nvSpPr>
            <p:cNvPr id="15" name="Parallelogramm 14">
              <a:extLst>
                <a:ext uri="{FF2B5EF4-FFF2-40B4-BE49-F238E27FC236}">
                  <a16:creationId xmlns:a16="http://schemas.microsoft.com/office/drawing/2014/main" id="{841B94AA-41AD-4D46-9DF4-8CD9D4DB1D4A}"/>
                </a:ext>
              </a:extLst>
            </p:cNvPr>
            <p:cNvSpPr/>
            <p:nvPr userDrawn="1"/>
          </p:nvSpPr>
          <p:spPr>
            <a:xfrm flipH="1">
              <a:off x="2677026" y="2608263"/>
              <a:ext cx="5927224" cy="2535237"/>
            </a:xfrm>
            <a:prstGeom prst="parallelogram">
              <a:avLst>
                <a:gd name="adj" fmla="val 50527"/>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1800" dirty="0"/>
            </a:p>
          </p:txBody>
        </p:sp>
        <p:sp>
          <p:nvSpPr>
            <p:cNvPr id="16" name="Parallelogramm 15">
              <a:extLst>
                <a:ext uri="{FF2B5EF4-FFF2-40B4-BE49-F238E27FC236}">
                  <a16:creationId xmlns:a16="http://schemas.microsoft.com/office/drawing/2014/main" id="{E0B1BC18-C99D-4B90-8077-0BBE74647982}"/>
                </a:ext>
              </a:extLst>
            </p:cNvPr>
            <p:cNvSpPr/>
            <p:nvPr userDrawn="1"/>
          </p:nvSpPr>
          <p:spPr>
            <a:xfrm>
              <a:off x="420946" y="2608263"/>
              <a:ext cx="5047407" cy="2535237"/>
            </a:xfrm>
            <a:prstGeom prst="parallelogram">
              <a:avLst>
                <a:gd name="adj" fmla="val 50527"/>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1800" dirty="0"/>
            </a:p>
          </p:txBody>
        </p:sp>
      </p:grpSp>
    </p:spTree>
    <p:extLst>
      <p:ext uri="{BB962C8B-B14F-4D97-AF65-F5344CB8AC3E}">
        <p14:creationId xmlns:p14="http://schemas.microsoft.com/office/powerpoint/2010/main" val="10952399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1zeilig Text 3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04.10.2023</a:t>
            </a:fld>
            <a:endParaRPr lang="de-DE" dirty="0"/>
          </a:p>
        </p:txBody>
      </p:sp>
      <p:sp>
        <p:nvSpPr>
          <p:cNvPr id="8" name="Textplatzhalter 13"/>
          <p:cNvSpPr>
            <a:spLocks noGrp="1"/>
          </p:cNvSpPr>
          <p:nvPr>
            <p:ph type="body" sz="quarter" idx="13"/>
          </p:nvPr>
        </p:nvSpPr>
        <p:spPr>
          <a:xfrm>
            <a:off x="539751" y="1347788"/>
            <a:ext cx="2592387" cy="3168650"/>
          </a:xfrm>
        </p:spPr>
        <p:txBody>
          <a:bodyPr>
            <a:noAutofit/>
          </a:bodyPr>
          <a:lstStyle>
            <a:lvl1pPr marL="0" indent="0">
              <a:lnSpc>
                <a:spcPts val="1200"/>
              </a:lnSpc>
              <a:spcBef>
                <a:spcPts val="500"/>
              </a:spcBef>
              <a:buFontTx/>
              <a:buNone/>
              <a:defRPr sz="1000"/>
            </a:lvl1pPr>
          </a:lstStyle>
          <a:p>
            <a:pPr lvl="0"/>
            <a:r>
              <a:rPr lang="de-DE" dirty="0"/>
              <a:t>Mastertextformat bearbeiten</a:t>
            </a:r>
          </a:p>
        </p:txBody>
      </p:sp>
      <p:sp>
        <p:nvSpPr>
          <p:cNvPr id="10" name="Titel 1">
            <a:extLst>
              <a:ext uri="{FF2B5EF4-FFF2-40B4-BE49-F238E27FC236}">
                <a16:creationId xmlns:a16="http://schemas.microsoft.com/office/drawing/2014/main" id="{EC54753E-16AB-4476-8E1B-A6ED418D3090}"/>
              </a:ext>
            </a:extLst>
          </p:cNvPr>
          <p:cNvSpPr>
            <a:spLocks noGrp="1"/>
          </p:cNvSpPr>
          <p:nvPr>
            <p:ph type="title" hasCustomPrompt="1"/>
          </p:nvPr>
        </p:nvSpPr>
        <p:spPr>
          <a:xfrm>
            <a:off x="539748" y="729250"/>
            <a:ext cx="8064502" cy="411369"/>
          </a:xfrm>
        </p:spPr>
        <p:txBody>
          <a:bodyPr wrap="none"/>
          <a:lstStyle/>
          <a:p>
            <a:r>
              <a:rPr lang="de-CH" dirty="0"/>
              <a:t>Mastertitelformat bearbeiten</a:t>
            </a:r>
            <a:endParaRPr lang="en-GB" dirty="0"/>
          </a:p>
        </p:txBody>
      </p:sp>
      <p:sp>
        <p:nvSpPr>
          <p:cNvPr id="12" name="Textplatzhalter 13">
            <a:extLst>
              <a:ext uri="{FF2B5EF4-FFF2-40B4-BE49-F238E27FC236}">
                <a16:creationId xmlns:a16="http://schemas.microsoft.com/office/drawing/2014/main" id="{E34E4F51-448C-4315-9D34-5713BF41ACB7}"/>
              </a:ext>
            </a:extLst>
          </p:cNvPr>
          <p:cNvSpPr>
            <a:spLocks noGrp="1"/>
          </p:cNvSpPr>
          <p:nvPr>
            <p:ph type="body" sz="quarter" idx="14"/>
          </p:nvPr>
        </p:nvSpPr>
        <p:spPr>
          <a:xfrm>
            <a:off x="3278507" y="1347788"/>
            <a:ext cx="2592387" cy="3168650"/>
          </a:xfrm>
        </p:spPr>
        <p:txBody>
          <a:bodyPr>
            <a:noAutofit/>
          </a:bodyPr>
          <a:lstStyle>
            <a:lvl1pPr marL="0" indent="0">
              <a:lnSpc>
                <a:spcPts val="1200"/>
              </a:lnSpc>
              <a:spcBef>
                <a:spcPts val="500"/>
              </a:spcBef>
              <a:buFontTx/>
              <a:buNone/>
              <a:defRPr sz="1000"/>
            </a:lvl1pPr>
          </a:lstStyle>
          <a:p>
            <a:pPr lvl="0"/>
            <a:r>
              <a:rPr lang="de-DE" dirty="0"/>
              <a:t>Mastertextformat bearbeiten</a:t>
            </a:r>
          </a:p>
        </p:txBody>
      </p:sp>
      <p:sp>
        <p:nvSpPr>
          <p:cNvPr id="13" name="Textplatzhalter 13">
            <a:extLst>
              <a:ext uri="{FF2B5EF4-FFF2-40B4-BE49-F238E27FC236}">
                <a16:creationId xmlns:a16="http://schemas.microsoft.com/office/drawing/2014/main" id="{4585D4AD-2687-4FE5-AA07-FE6B1ABB439F}"/>
              </a:ext>
            </a:extLst>
          </p:cNvPr>
          <p:cNvSpPr>
            <a:spLocks noGrp="1"/>
          </p:cNvSpPr>
          <p:nvPr>
            <p:ph type="body" sz="quarter" idx="15"/>
          </p:nvPr>
        </p:nvSpPr>
        <p:spPr>
          <a:xfrm>
            <a:off x="6017263" y="1347788"/>
            <a:ext cx="2592387" cy="3168650"/>
          </a:xfrm>
        </p:spPr>
        <p:txBody>
          <a:bodyPr>
            <a:noAutofit/>
          </a:bodyPr>
          <a:lstStyle>
            <a:lvl1pPr marL="0" indent="0">
              <a:lnSpc>
                <a:spcPts val="1200"/>
              </a:lnSpc>
              <a:spcBef>
                <a:spcPts val="500"/>
              </a:spcBef>
              <a:buFontTx/>
              <a:buNone/>
              <a:defRPr sz="1000"/>
            </a:lvl1pPr>
          </a:lstStyle>
          <a:p>
            <a:pPr lvl="0"/>
            <a:r>
              <a:rPr lang="de-DE" dirty="0"/>
              <a:t>Mastertextformat bearbeiten</a:t>
            </a:r>
          </a:p>
        </p:txBody>
      </p:sp>
    </p:spTree>
    <p:extLst>
      <p:ext uri="{BB962C8B-B14F-4D97-AF65-F5344CB8AC3E}">
        <p14:creationId xmlns:p14="http://schemas.microsoft.com/office/powerpoint/2010/main" val="8451168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2zeilig Text 3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48" y="735013"/>
            <a:ext cx="8064502" cy="612775"/>
          </a:xfrm>
        </p:spPr>
        <p:txBody>
          <a:bodyPr/>
          <a:lstStyle/>
          <a:p>
            <a:r>
              <a:rPr lang="de-CH" dirty="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a:t>Titel Präsentation</a:t>
            </a:r>
          </a:p>
        </p:txBody>
      </p:sp>
      <p:sp>
        <p:nvSpPr>
          <p:cNvPr id="5" name="Datumsplatzhalter 4"/>
          <p:cNvSpPr>
            <a:spLocks noGrp="1"/>
          </p:cNvSpPr>
          <p:nvPr>
            <p:ph type="dt" sz="half" idx="12"/>
          </p:nvPr>
        </p:nvSpPr>
        <p:spPr/>
        <p:txBody>
          <a:bodyPr/>
          <a:lstStyle/>
          <a:p>
            <a:fld id="{5C92AC47-5499-469A-9D26-EC19271973E1}" type="datetime1">
              <a:rPr lang="de-DE" smtClean="0"/>
              <a:t>04.10.2023</a:t>
            </a:fld>
            <a:endParaRPr lang="de-DE" dirty="0"/>
          </a:p>
        </p:txBody>
      </p:sp>
      <p:sp>
        <p:nvSpPr>
          <p:cNvPr id="7" name="Textplatzhalter 13"/>
          <p:cNvSpPr>
            <a:spLocks noGrp="1"/>
          </p:cNvSpPr>
          <p:nvPr>
            <p:ph type="body" sz="quarter" idx="13"/>
          </p:nvPr>
        </p:nvSpPr>
        <p:spPr>
          <a:xfrm>
            <a:off x="539751" y="1635125"/>
            <a:ext cx="2592387" cy="2881313"/>
          </a:xfrm>
        </p:spPr>
        <p:txBody>
          <a:bodyPr>
            <a:noAutofit/>
          </a:bodyPr>
          <a:lstStyle>
            <a:lvl1pPr marL="0" indent="0">
              <a:lnSpc>
                <a:spcPts val="1200"/>
              </a:lnSpc>
              <a:spcBef>
                <a:spcPts val="500"/>
              </a:spcBef>
              <a:buFontTx/>
              <a:buNone/>
              <a:defRPr sz="1000"/>
            </a:lvl1pPr>
          </a:lstStyle>
          <a:p>
            <a:pPr lvl="0"/>
            <a:r>
              <a:rPr lang="de-DE" dirty="0"/>
              <a:t>Mastertextformat bearbeiten</a:t>
            </a:r>
          </a:p>
        </p:txBody>
      </p:sp>
      <p:sp>
        <p:nvSpPr>
          <p:cNvPr id="9" name="Textplatzhalter 13">
            <a:extLst>
              <a:ext uri="{FF2B5EF4-FFF2-40B4-BE49-F238E27FC236}">
                <a16:creationId xmlns:a16="http://schemas.microsoft.com/office/drawing/2014/main" id="{F61A0D41-6B7F-4506-AD1B-65357D7090C7}"/>
              </a:ext>
            </a:extLst>
          </p:cNvPr>
          <p:cNvSpPr>
            <a:spLocks noGrp="1"/>
          </p:cNvSpPr>
          <p:nvPr>
            <p:ph type="body" sz="quarter" idx="14"/>
          </p:nvPr>
        </p:nvSpPr>
        <p:spPr>
          <a:xfrm>
            <a:off x="6017263" y="1635125"/>
            <a:ext cx="2592387" cy="2881313"/>
          </a:xfrm>
        </p:spPr>
        <p:txBody>
          <a:bodyPr>
            <a:noAutofit/>
          </a:bodyPr>
          <a:lstStyle>
            <a:lvl1pPr marL="0" indent="0">
              <a:lnSpc>
                <a:spcPts val="1200"/>
              </a:lnSpc>
              <a:spcBef>
                <a:spcPts val="500"/>
              </a:spcBef>
              <a:buFontTx/>
              <a:buNone/>
              <a:defRPr sz="1000"/>
            </a:lvl1pPr>
          </a:lstStyle>
          <a:p>
            <a:pPr lvl="0"/>
            <a:r>
              <a:rPr lang="de-DE" dirty="0"/>
              <a:t>Mastertextformat bearbeiten</a:t>
            </a:r>
          </a:p>
        </p:txBody>
      </p:sp>
      <p:sp>
        <p:nvSpPr>
          <p:cNvPr id="10" name="Textplatzhalter 13">
            <a:extLst>
              <a:ext uri="{FF2B5EF4-FFF2-40B4-BE49-F238E27FC236}">
                <a16:creationId xmlns:a16="http://schemas.microsoft.com/office/drawing/2014/main" id="{FF784F38-3BDB-4633-AE58-414D4B3AF1F1}"/>
              </a:ext>
            </a:extLst>
          </p:cNvPr>
          <p:cNvSpPr>
            <a:spLocks noGrp="1"/>
          </p:cNvSpPr>
          <p:nvPr>
            <p:ph type="body" sz="quarter" idx="15"/>
          </p:nvPr>
        </p:nvSpPr>
        <p:spPr>
          <a:xfrm>
            <a:off x="3282877" y="1635125"/>
            <a:ext cx="2592387" cy="2881313"/>
          </a:xfrm>
        </p:spPr>
        <p:txBody>
          <a:bodyPr>
            <a:noAutofit/>
          </a:bodyPr>
          <a:lstStyle>
            <a:lvl1pPr marL="0" indent="0">
              <a:lnSpc>
                <a:spcPts val="1200"/>
              </a:lnSpc>
              <a:spcBef>
                <a:spcPts val="500"/>
              </a:spcBef>
              <a:buFontTx/>
              <a:buNone/>
              <a:defRPr sz="1000"/>
            </a:lvl1pPr>
          </a:lstStyle>
          <a:p>
            <a:pPr lvl="0"/>
            <a:r>
              <a:rPr lang="de-DE" dirty="0"/>
              <a:t>Mastertextformat bearbeiten</a:t>
            </a:r>
          </a:p>
        </p:txBody>
      </p:sp>
    </p:spTree>
    <p:extLst>
      <p:ext uri="{BB962C8B-B14F-4D97-AF65-F5344CB8AC3E}">
        <p14:creationId xmlns:p14="http://schemas.microsoft.com/office/powerpoint/2010/main" val="388854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1zeilig Aufzählung 18pt">
    <p:spTree>
      <p:nvGrpSpPr>
        <p:cNvPr id="1" name=""/>
        <p:cNvGrpSpPr/>
        <p:nvPr/>
      </p:nvGrpSpPr>
      <p:grpSpPr>
        <a:xfrm>
          <a:off x="0" y="0"/>
          <a:ext cx="0" cy="0"/>
          <a:chOff x="0" y="0"/>
          <a:chExt cx="0" cy="0"/>
        </a:xfrm>
      </p:grpSpPr>
      <p:sp>
        <p:nvSpPr>
          <p:cNvPr id="6" name="Textplatzhalter 21"/>
          <p:cNvSpPr>
            <a:spLocks noGrp="1"/>
          </p:cNvSpPr>
          <p:nvPr>
            <p:ph type="body" sz="quarter" idx="13" hasCustomPrompt="1"/>
          </p:nvPr>
        </p:nvSpPr>
        <p:spPr>
          <a:xfrm>
            <a:off x="539751" y="1347788"/>
            <a:ext cx="8069263" cy="3168650"/>
          </a:xfrm>
          <a:prstGeom prst="rect">
            <a:avLst/>
          </a:prstGeom>
        </p:spPr>
        <p:txBody>
          <a:bodyPr lIns="0" tIns="0" rIns="0" bIns="0"/>
          <a:lstStyle>
            <a:lvl1pPr marL="284400" indent="-284400">
              <a:lnSpc>
                <a:spcPts val="2100"/>
              </a:lnSpc>
              <a:spcBef>
                <a:spcPts val="1000"/>
              </a:spcBef>
              <a:defRPr sz="1800" baseline="0">
                <a:latin typeface="+mn-lt"/>
              </a:defRPr>
            </a:lvl1pPr>
            <a:lvl3pPr marL="568800" indent="-284400">
              <a:lnSpc>
                <a:spcPts val="2100"/>
              </a:lnSpc>
              <a:spcBef>
                <a:spcPts val="1000"/>
              </a:spcBef>
              <a:defRPr sz="1800" baseline="0">
                <a:latin typeface="+mn-lt"/>
              </a:defRPr>
            </a:lvl3pPr>
            <a:lvl4pPr marL="853200" indent="-284400">
              <a:lnSpc>
                <a:spcPts val="2100"/>
              </a:lnSpc>
              <a:spcBef>
                <a:spcPts val="1000"/>
              </a:spcBef>
              <a:defRPr sz="1800" baseline="0">
                <a:latin typeface="+mn-lt"/>
              </a:defRPr>
            </a:lvl4pPr>
            <a:lvl5pPr marL="1137600" indent="-284400">
              <a:lnSpc>
                <a:spcPts val="2100"/>
              </a:lnSpc>
              <a:spcBef>
                <a:spcPts val="1000"/>
              </a:spcBef>
              <a:defRPr sz="1800" baseline="0">
                <a:latin typeface="+mn-lt"/>
              </a:defRPr>
            </a:lvl5pPr>
            <a:lvl6pPr marL="1422000" indent="-284400">
              <a:lnSpc>
                <a:spcPts val="2100"/>
              </a:lnSpc>
              <a:spcBef>
                <a:spcPts val="1000"/>
              </a:spcBef>
              <a:defRPr sz="1800" baseline="0">
                <a:latin typeface="+mn-lt"/>
              </a:defRPr>
            </a:lvl6pPr>
            <a:lvl7pPr marL="1706400" indent="-284400">
              <a:lnSpc>
                <a:spcPts val="2100"/>
              </a:lnSpc>
              <a:spcBef>
                <a:spcPts val="1000"/>
              </a:spcBef>
              <a:defRPr sz="1800" baseline="0">
                <a:latin typeface="+mn-lt"/>
              </a:defRPr>
            </a:lvl7pPr>
            <a:lvl8pPr marL="1990800" indent="-284400">
              <a:lnSpc>
                <a:spcPts val="2100"/>
              </a:lnSpc>
              <a:spcBef>
                <a:spcPts val="1000"/>
              </a:spcBef>
              <a:defRPr sz="1800" baseline="0">
                <a:latin typeface="+mn-lt"/>
              </a:defRPr>
            </a:lvl8pPr>
            <a:lvl9pPr marL="2275200" indent="-284400">
              <a:lnSpc>
                <a:spcPts val="2100"/>
              </a:lnSpc>
              <a:spcBef>
                <a:spcPts val="1000"/>
              </a:spcBef>
              <a:defRPr sz="1800" baseline="0">
                <a:latin typeface="+mn-lt"/>
              </a:defRPr>
            </a:lvl9pPr>
          </a:lstStyle>
          <a:p>
            <a:pPr lvl="0"/>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a:p>
            <a:pPr lvl="6"/>
            <a:r>
              <a:rPr lang="de-DE" dirty="0"/>
              <a:t>Sechste Ebene</a:t>
            </a:r>
          </a:p>
          <a:p>
            <a:pPr lvl="7"/>
            <a:r>
              <a:rPr lang="de-DE" dirty="0"/>
              <a:t>Siebte Ebene</a:t>
            </a:r>
          </a:p>
          <a:p>
            <a:pPr lvl="8"/>
            <a:r>
              <a:rPr lang="de-DE" dirty="0"/>
              <a:t>Achte Ebene</a:t>
            </a:r>
          </a:p>
        </p:txBody>
      </p:sp>
      <p:sp>
        <p:nvSpPr>
          <p:cNvPr id="7" name="Titel 1"/>
          <p:cNvSpPr>
            <a:spLocks noGrp="1"/>
          </p:cNvSpPr>
          <p:nvPr>
            <p:ph type="title" hasCustomPrompt="1"/>
          </p:nvPr>
        </p:nvSpPr>
        <p:spPr>
          <a:xfrm>
            <a:off x="539748" y="729250"/>
            <a:ext cx="8064502" cy="411369"/>
          </a:xfrm>
        </p:spPr>
        <p:txBody>
          <a:bodyPr wrap="none"/>
          <a:lstStyle/>
          <a:p>
            <a:r>
              <a:rPr lang="de-CH" dirty="0"/>
              <a:t>Mastertitelformat bearbeiten</a:t>
            </a:r>
            <a:endParaRPr lang="en-GB" dirty="0"/>
          </a:p>
        </p:txBody>
      </p:sp>
      <p:sp>
        <p:nvSpPr>
          <p:cNvPr id="13" name="Datumsplatzhalter 12">
            <a:extLst>
              <a:ext uri="{FF2B5EF4-FFF2-40B4-BE49-F238E27FC236}">
                <a16:creationId xmlns:a16="http://schemas.microsoft.com/office/drawing/2014/main" id="{9358843A-C4C7-4811-BED9-DBA63B358B49}"/>
              </a:ext>
            </a:extLst>
          </p:cNvPr>
          <p:cNvSpPr>
            <a:spLocks noGrp="1"/>
          </p:cNvSpPr>
          <p:nvPr>
            <p:ph type="dt" sz="half" idx="14"/>
          </p:nvPr>
        </p:nvSpPr>
        <p:spPr/>
        <p:txBody>
          <a:bodyPr/>
          <a:lstStyle/>
          <a:p>
            <a:fld id="{C19C1DBD-5E4A-4FA5-BDAB-EEF4A6DADCC0}" type="datetime1">
              <a:rPr lang="de-DE" smtClean="0"/>
              <a:t>04.10.2023</a:t>
            </a:fld>
            <a:endParaRPr lang="de-DE" dirty="0"/>
          </a:p>
        </p:txBody>
      </p:sp>
      <p:sp>
        <p:nvSpPr>
          <p:cNvPr id="14" name="Fußzeilenplatzhalter 13">
            <a:extLst>
              <a:ext uri="{FF2B5EF4-FFF2-40B4-BE49-F238E27FC236}">
                <a16:creationId xmlns:a16="http://schemas.microsoft.com/office/drawing/2014/main" id="{A1121AD4-C955-472C-9B34-D8BAC4064349}"/>
              </a:ext>
            </a:extLst>
          </p:cNvPr>
          <p:cNvSpPr>
            <a:spLocks noGrp="1"/>
          </p:cNvSpPr>
          <p:nvPr>
            <p:ph type="ftr" sz="quarter" idx="15"/>
          </p:nvPr>
        </p:nvSpPr>
        <p:spPr/>
        <p:txBody>
          <a:bodyPr/>
          <a:lstStyle/>
          <a:p>
            <a:r>
              <a:rPr lang="de-DE"/>
              <a:t>Titel Präsentation</a:t>
            </a:r>
            <a:endParaRPr lang="de-DE" dirty="0"/>
          </a:p>
        </p:txBody>
      </p:sp>
      <p:sp>
        <p:nvSpPr>
          <p:cNvPr id="15" name="Foliennummernplatzhalter 14">
            <a:extLst>
              <a:ext uri="{FF2B5EF4-FFF2-40B4-BE49-F238E27FC236}">
                <a16:creationId xmlns:a16="http://schemas.microsoft.com/office/drawing/2014/main" id="{CD4C5BC8-E23F-4949-94E3-0AAFEFC52864}"/>
              </a:ext>
            </a:extLst>
          </p:cNvPr>
          <p:cNvSpPr>
            <a:spLocks noGrp="1"/>
          </p:cNvSpPr>
          <p:nvPr>
            <p:ph type="sldNum" sz="quarter" idx="16"/>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287773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2zeilig Aufzählung 18pt">
    <p:spTree>
      <p:nvGrpSpPr>
        <p:cNvPr id="1" name=""/>
        <p:cNvGrpSpPr/>
        <p:nvPr/>
      </p:nvGrpSpPr>
      <p:grpSpPr>
        <a:xfrm>
          <a:off x="0" y="0"/>
          <a:ext cx="0" cy="0"/>
          <a:chOff x="0" y="0"/>
          <a:chExt cx="0" cy="0"/>
        </a:xfrm>
      </p:grpSpPr>
      <p:sp>
        <p:nvSpPr>
          <p:cNvPr id="6" name="Textplatzhalter 21"/>
          <p:cNvSpPr>
            <a:spLocks noGrp="1"/>
          </p:cNvSpPr>
          <p:nvPr>
            <p:ph type="body" sz="quarter" idx="13" hasCustomPrompt="1"/>
          </p:nvPr>
        </p:nvSpPr>
        <p:spPr>
          <a:xfrm>
            <a:off x="539751" y="1635125"/>
            <a:ext cx="8069263" cy="2881313"/>
          </a:xfrm>
          <a:prstGeom prst="rect">
            <a:avLst/>
          </a:prstGeom>
        </p:spPr>
        <p:txBody>
          <a:bodyPr lIns="0" tIns="0" rIns="0" bIns="0"/>
          <a:lstStyle>
            <a:lvl1pPr marL="284400" indent="-284400">
              <a:lnSpc>
                <a:spcPts val="2100"/>
              </a:lnSpc>
              <a:spcBef>
                <a:spcPts val="1000"/>
              </a:spcBef>
              <a:defRPr sz="1800" baseline="0">
                <a:latin typeface="+mn-lt"/>
              </a:defRPr>
            </a:lvl1pPr>
            <a:lvl3pPr marL="568800" indent="-284400">
              <a:lnSpc>
                <a:spcPts val="2100"/>
              </a:lnSpc>
              <a:spcBef>
                <a:spcPts val="1000"/>
              </a:spcBef>
              <a:defRPr sz="1800" baseline="0">
                <a:latin typeface="+mn-lt"/>
              </a:defRPr>
            </a:lvl3pPr>
            <a:lvl4pPr marL="853200" indent="-284400">
              <a:lnSpc>
                <a:spcPts val="2100"/>
              </a:lnSpc>
              <a:spcBef>
                <a:spcPts val="1000"/>
              </a:spcBef>
              <a:defRPr sz="1800" baseline="0">
                <a:latin typeface="+mn-lt"/>
              </a:defRPr>
            </a:lvl4pPr>
            <a:lvl5pPr marL="1137600" indent="-284400">
              <a:lnSpc>
                <a:spcPts val="2100"/>
              </a:lnSpc>
              <a:spcBef>
                <a:spcPts val="1000"/>
              </a:spcBef>
              <a:defRPr sz="1800" baseline="0">
                <a:latin typeface="+mn-lt"/>
              </a:defRPr>
            </a:lvl5pPr>
            <a:lvl6pPr marL="1422000" indent="-284400">
              <a:lnSpc>
                <a:spcPts val="2100"/>
              </a:lnSpc>
              <a:spcBef>
                <a:spcPts val="1000"/>
              </a:spcBef>
              <a:defRPr sz="1800" baseline="0">
                <a:latin typeface="+mn-lt"/>
              </a:defRPr>
            </a:lvl6pPr>
            <a:lvl7pPr marL="1706400" indent="-284400">
              <a:lnSpc>
                <a:spcPts val="2100"/>
              </a:lnSpc>
              <a:spcBef>
                <a:spcPts val="1000"/>
              </a:spcBef>
              <a:defRPr sz="1800" baseline="0">
                <a:latin typeface="+mn-lt"/>
              </a:defRPr>
            </a:lvl7pPr>
            <a:lvl8pPr marL="1990800" indent="-284400">
              <a:lnSpc>
                <a:spcPts val="2100"/>
              </a:lnSpc>
              <a:spcBef>
                <a:spcPts val="1000"/>
              </a:spcBef>
              <a:defRPr sz="1800" baseline="0">
                <a:latin typeface="+mn-lt"/>
              </a:defRPr>
            </a:lvl8pPr>
            <a:lvl9pPr marL="2275200" indent="-284400">
              <a:lnSpc>
                <a:spcPts val="2100"/>
              </a:lnSpc>
              <a:spcBef>
                <a:spcPts val="1000"/>
              </a:spcBef>
              <a:defRPr sz="1800" baseline="0">
                <a:latin typeface="+mn-lt"/>
              </a:defRPr>
            </a:lvl9pPr>
          </a:lstStyle>
          <a:p>
            <a:pPr lvl="0"/>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a:p>
            <a:pPr lvl="6"/>
            <a:r>
              <a:rPr lang="de-DE" dirty="0"/>
              <a:t>Sechste Ebene</a:t>
            </a:r>
          </a:p>
          <a:p>
            <a:pPr lvl="7"/>
            <a:r>
              <a:rPr lang="de-DE" dirty="0"/>
              <a:t>Siebte Ebene</a:t>
            </a:r>
          </a:p>
        </p:txBody>
      </p:sp>
      <p:sp>
        <p:nvSpPr>
          <p:cNvPr id="8" name="Titel 1">
            <a:extLst>
              <a:ext uri="{FF2B5EF4-FFF2-40B4-BE49-F238E27FC236}">
                <a16:creationId xmlns:a16="http://schemas.microsoft.com/office/drawing/2014/main" id="{57E2BEC9-DE17-49F6-A9DF-997F8B126978}"/>
              </a:ext>
            </a:extLst>
          </p:cNvPr>
          <p:cNvSpPr>
            <a:spLocks noGrp="1"/>
          </p:cNvSpPr>
          <p:nvPr>
            <p:ph type="title" hasCustomPrompt="1"/>
          </p:nvPr>
        </p:nvSpPr>
        <p:spPr>
          <a:xfrm>
            <a:off x="539748" y="729251"/>
            <a:ext cx="8064502" cy="618538"/>
          </a:xfrm>
        </p:spPr>
        <p:txBody>
          <a:bodyPr wrap="none"/>
          <a:lstStyle/>
          <a:p>
            <a:r>
              <a:rPr lang="de-CH" dirty="0"/>
              <a:t>Mastertitelformat bearbeiten</a:t>
            </a:r>
            <a:endParaRPr lang="en-GB" dirty="0"/>
          </a:p>
        </p:txBody>
      </p:sp>
      <p:sp>
        <p:nvSpPr>
          <p:cNvPr id="2" name="Datumsplatzhalter 1">
            <a:extLst>
              <a:ext uri="{FF2B5EF4-FFF2-40B4-BE49-F238E27FC236}">
                <a16:creationId xmlns:a16="http://schemas.microsoft.com/office/drawing/2014/main" id="{FDF54D1A-6A02-432D-9F4B-D5AB772A2325}"/>
              </a:ext>
            </a:extLst>
          </p:cNvPr>
          <p:cNvSpPr>
            <a:spLocks noGrp="1"/>
          </p:cNvSpPr>
          <p:nvPr>
            <p:ph type="dt" sz="half" idx="14"/>
          </p:nvPr>
        </p:nvSpPr>
        <p:spPr/>
        <p:txBody>
          <a:bodyPr/>
          <a:lstStyle/>
          <a:p>
            <a:fld id="{C19C1DBD-5E4A-4FA5-BDAB-EEF4A6DADCC0}" type="datetime1">
              <a:rPr lang="de-DE" smtClean="0"/>
              <a:t>04.10.2023</a:t>
            </a:fld>
            <a:endParaRPr lang="de-DE" dirty="0"/>
          </a:p>
        </p:txBody>
      </p:sp>
      <p:sp>
        <p:nvSpPr>
          <p:cNvPr id="7" name="Fußzeilenplatzhalter 6">
            <a:extLst>
              <a:ext uri="{FF2B5EF4-FFF2-40B4-BE49-F238E27FC236}">
                <a16:creationId xmlns:a16="http://schemas.microsoft.com/office/drawing/2014/main" id="{E26B38E5-53FE-49AD-BA09-D483E58D7012}"/>
              </a:ext>
            </a:extLst>
          </p:cNvPr>
          <p:cNvSpPr>
            <a:spLocks noGrp="1"/>
          </p:cNvSpPr>
          <p:nvPr>
            <p:ph type="ftr" sz="quarter" idx="15"/>
          </p:nvPr>
        </p:nvSpPr>
        <p:spPr/>
        <p:txBody>
          <a:bodyPr/>
          <a:lstStyle/>
          <a:p>
            <a:r>
              <a:rPr lang="de-DE"/>
              <a:t>Titel </a:t>
            </a:r>
            <a:r>
              <a:rPr lang="de-DE">
                <a:solidFill>
                  <a:srgbClr val="FF0000"/>
                </a:solidFill>
              </a:rPr>
              <a:t>Präsentation</a:t>
            </a:r>
            <a:endParaRPr lang="de-DE" dirty="0">
              <a:solidFill>
                <a:srgbClr val="FF0000"/>
              </a:solidFill>
            </a:endParaRPr>
          </a:p>
        </p:txBody>
      </p:sp>
      <p:sp>
        <p:nvSpPr>
          <p:cNvPr id="9" name="Foliennummernplatzhalter 8">
            <a:extLst>
              <a:ext uri="{FF2B5EF4-FFF2-40B4-BE49-F238E27FC236}">
                <a16:creationId xmlns:a16="http://schemas.microsoft.com/office/drawing/2014/main" id="{B9DC6C51-C4A5-43A9-AB00-53729BCBB483}"/>
              </a:ext>
            </a:extLst>
          </p:cNvPr>
          <p:cNvSpPr>
            <a:spLocks noGrp="1"/>
          </p:cNvSpPr>
          <p:nvPr>
            <p:ph type="sldNum" sz="quarter" idx="16"/>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155320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1zeilig Grafik + Text">
    <p:spTree>
      <p:nvGrpSpPr>
        <p:cNvPr id="1" name=""/>
        <p:cNvGrpSpPr/>
        <p:nvPr/>
      </p:nvGrpSpPr>
      <p:grpSpPr>
        <a:xfrm>
          <a:off x="0" y="0"/>
          <a:ext cx="0" cy="0"/>
          <a:chOff x="0" y="0"/>
          <a:chExt cx="0" cy="0"/>
        </a:xfrm>
      </p:grpSpPr>
      <p:sp>
        <p:nvSpPr>
          <p:cNvPr id="6" name="Diagrammplatzhalter 5"/>
          <p:cNvSpPr>
            <a:spLocks noGrp="1"/>
          </p:cNvSpPr>
          <p:nvPr>
            <p:ph type="chart" sz="quarter" idx="14"/>
          </p:nvPr>
        </p:nvSpPr>
        <p:spPr>
          <a:xfrm>
            <a:off x="539751" y="1347788"/>
            <a:ext cx="3960813" cy="3168650"/>
          </a:xfrm>
        </p:spPr>
        <p:txBody>
          <a:bodyPr/>
          <a:lstStyle>
            <a:lvl1pPr marL="0" indent="0">
              <a:lnSpc>
                <a:spcPts val="2100"/>
              </a:lnSpc>
              <a:buFontTx/>
              <a:buNone/>
              <a:defRPr/>
            </a:lvl1pPr>
          </a:lstStyle>
          <a:p>
            <a:endParaRPr lang="de-DE" dirty="0"/>
          </a:p>
        </p:txBody>
      </p:sp>
      <p:sp>
        <p:nvSpPr>
          <p:cNvPr id="11" name="Textplatzhalter 10"/>
          <p:cNvSpPr>
            <a:spLocks noGrp="1"/>
          </p:cNvSpPr>
          <p:nvPr>
            <p:ph type="body" sz="quarter" idx="15"/>
          </p:nvPr>
        </p:nvSpPr>
        <p:spPr>
          <a:xfrm>
            <a:off x="4643438" y="1347786"/>
            <a:ext cx="3960812" cy="3168650"/>
          </a:xfrm>
        </p:spPr>
        <p:txBody>
          <a:bodyPr/>
          <a:lstStyle>
            <a:lvl1pPr marL="0" indent="0">
              <a:lnSpc>
                <a:spcPts val="2100"/>
              </a:lnSpc>
              <a:buFontTx/>
              <a:buNone/>
              <a:defRPr/>
            </a:lvl1pPr>
          </a:lstStyle>
          <a:p>
            <a:pPr lvl="0"/>
            <a:r>
              <a:rPr lang="de-DE" dirty="0"/>
              <a:t>Textmasterformat bearbeiten</a:t>
            </a:r>
          </a:p>
        </p:txBody>
      </p:sp>
      <p:sp>
        <p:nvSpPr>
          <p:cNvPr id="8" name="Titel 1">
            <a:extLst>
              <a:ext uri="{FF2B5EF4-FFF2-40B4-BE49-F238E27FC236}">
                <a16:creationId xmlns:a16="http://schemas.microsoft.com/office/drawing/2014/main" id="{B40DE734-A050-4998-B982-5BCCCE692D0C}"/>
              </a:ext>
            </a:extLst>
          </p:cNvPr>
          <p:cNvSpPr>
            <a:spLocks noGrp="1"/>
          </p:cNvSpPr>
          <p:nvPr>
            <p:ph type="title" hasCustomPrompt="1"/>
          </p:nvPr>
        </p:nvSpPr>
        <p:spPr>
          <a:xfrm>
            <a:off x="539748" y="735013"/>
            <a:ext cx="8064502" cy="396670"/>
          </a:xfrm>
        </p:spPr>
        <p:txBody>
          <a:bodyPr/>
          <a:lstStyle/>
          <a:p>
            <a:r>
              <a:rPr lang="de-CH" dirty="0"/>
              <a:t>Mastertitelformat bearbeiten</a:t>
            </a:r>
            <a:endParaRPr lang="en-GB" dirty="0"/>
          </a:p>
        </p:txBody>
      </p:sp>
      <p:sp>
        <p:nvSpPr>
          <p:cNvPr id="10" name="Datumsplatzhalter 9">
            <a:extLst>
              <a:ext uri="{FF2B5EF4-FFF2-40B4-BE49-F238E27FC236}">
                <a16:creationId xmlns:a16="http://schemas.microsoft.com/office/drawing/2014/main" id="{BD70B016-3CF9-429A-9220-9C330CAC08D2}"/>
              </a:ext>
            </a:extLst>
          </p:cNvPr>
          <p:cNvSpPr>
            <a:spLocks noGrp="1"/>
          </p:cNvSpPr>
          <p:nvPr>
            <p:ph type="dt" sz="half" idx="16"/>
          </p:nvPr>
        </p:nvSpPr>
        <p:spPr/>
        <p:txBody>
          <a:bodyPr/>
          <a:lstStyle/>
          <a:p>
            <a:fld id="{C19C1DBD-5E4A-4FA5-BDAB-EEF4A6DADCC0}" type="datetime1">
              <a:rPr lang="de-DE" smtClean="0"/>
              <a:t>04.10.2023</a:t>
            </a:fld>
            <a:endParaRPr lang="de-DE" dirty="0"/>
          </a:p>
        </p:txBody>
      </p:sp>
      <p:sp>
        <p:nvSpPr>
          <p:cNvPr id="12" name="Fußzeilenplatzhalter 11">
            <a:extLst>
              <a:ext uri="{FF2B5EF4-FFF2-40B4-BE49-F238E27FC236}">
                <a16:creationId xmlns:a16="http://schemas.microsoft.com/office/drawing/2014/main" id="{2393F1C8-CD55-4C09-823A-8FC8C67753DA}"/>
              </a:ext>
            </a:extLst>
          </p:cNvPr>
          <p:cNvSpPr>
            <a:spLocks noGrp="1"/>
          </p:cNvSpPr>
          <p:nvPr>
            <p:ph type="ftr" sz="quarter" idx="17"/>
          </p:nvPr>
        </p:nvSpPr>
        <p:spPr/>
        <p:txBody>
          <a:bodyPr/>
          <a:lstStyle/>
          <a:p>
            <a:r>
              <a:rPr lang="de-DE"/>
              <a:t>Titel </a:t>
            </a:r>
            <a:r>
              <a:rPr lang="de-DE">
                <a:solidFill>
                  <a:srgbClr val="FF0000"/>
                </a:solidFill>
              </a:rPr>
              <a:t>Präsentation</a:t>
            </a:r>
            <a:endParaRPr lang="de-DE" dirty="0">
              <a:solidFill>
                <a:srgbClr val="FF0000"/>
              </a:solidFill>
            </a:endParaRPr>
          </a:p>
        </p:txBody>
      </p:sp>
      <p:sp>
        <p:nvSpPr>
          <p:cNvPr id="13" name="Foliennummernplatzhalter 12">
            <a:extLst>
              <a:ext uri="{FF2B5EF4-FFF2-40B4-BE49-F238E27FC236}">
                <a16:creationId xmlns:a16="http://schemas.microsoft.com/office/drawing/2014/main" id="{A90C9E5A-B741-45EF-87E6-87B94592825D}"/>
              </a:ext>
            </a:extLst>
          </p:cNvPr>
          <p:cNvSpPr>
            <a:spLocks noGrp="1"/>
          </p:cNvSpPr>
          <p:nvPr>
            <p:ph type="sldNum" sz="quarter" idx="18"/>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20226615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2zeilig Grafik + Text">
    <p:spTree>
      <p:nvGrpSpPr>
        <p:cNvPr id="1" name=""/>
        <p:cNvGrpSpPr/>
        <p:nvPr/>
      </p:nvGrpSpPr>
      <p:grpSpPr>
        <a:xfrm>
          <a:off x="0" y="0"/>
          <a:ext cx="0" cy="0"/>
          <a:chOff x="0" y="0"/>
          <a:chExt cx="0" cy="0"/>
        </a:xfrm>
      </p:grpSpPr>
      <p:sp>
        <p:nvSpPr>
          <p:cNvPr id="6" name="Diagrammplatzhalter 5"/>
          <p:cNvSpPr>
            <a:spLocks noGrp="1"/>
          </p:cNvSpPr>
          <p:nvPr>
            <p:ph type="chart" sz="quarter" idx="14"/>
          </p:nvPr>
        </p:nvSpPr>
        <p:spPr>
          <a:xfrm>
            <a:off x="539748" y="1635124"/>
            <a:ext cx="3960813" cy="2881313"/>
          </a:xfrm>
        </p:spPr>
        <p:txBody>
          <a:bodyPr/>
          <a:lstStyle>
            <a:lvl1pPr marL="0" indent="0">
              <a:lnSpc>
                <a:spcPts val="2100"/>
              </a:lnSpc>
              <a:buFontTx/>
              <a:buNone/>
              <a:defRPr/>
            </a:lvl1pPr>
          </a:lstStyle>
          <a:p>
            <a:endParaRPr lang="de-DE" dirty="0"/>
          </a:p>
        </p:txBody>
      </p:sp>
      <p:sp>
        <p:nvSpPr>
          <p:cNvPr id="11" name="Textplatzhalter 10"/>
          <p:cNvSpPr>
            <a:spLocks noGrp="1"/>
          </p:cNvSpPr>
          <p:nvPr>
            <p:ph type="body" sz="quarter" idx="15"/>
          </p:nvPr>
        </p:nvSpPr>
        <p:spPr>
          <a:xfrm>
            <a:off x="4643438" y="1635125"/>
            <a:ext cx="3960812" cy="2881312"/>
          </a:xfrm>
        </p:spPr>
        <p:txBody>
          <a:bodyPr/>
          <a:lstStyle>
            <a:lvl1pPr marL="0" indent="0">
              <a:lnSpc>
                <a:spcPts val="2100"/>
              </a:lnSpc>
              <a:buFontTx/>
              <a:buNone/>
              <a:defRPr/>
            </a:lvl1pPr>
          </a:lstStyle>
          <a:p>
            <a:pPr lvl="0"/>
            <a:r>
              <a:rPr lang="de-DE" dirty="0"/>
              <a:t>Textmasterformat bearbeiten</a:t>
            </a:r>
          </a:p>
        </p:txBody>
      </p:sp>
      <p:sp>
        <p:nvSpPr>
          <p:cNvPr id="8" name="Titel 1">
            <a:extLst>
              <a:ext uri="{FF2B5EF4-FFF2-40B4-BE49-F238E27FC236}">
                <a16:creationId xmlns:a16="http://schemas.microsoft.com/office/drawing/2014/main" id="{A9667F28-8F0E-45E9-9049-157BF791927A}"/>
              </a:ext>
            </a:extLst>
          </p:cNvPr>
          <p:cNvSpPr>
            <a:spLocks noGrp="1"/>
          </p:cNvSpPr>
          <p:nvPr>
            <p:ph type="title" hasCustomPrompt="1"/>
          </p:nvPr>
        </p:nvSpPr>
        <p:spPr>
          <a:xfrm>
            <a:off x="539748" y="735013"/>
            <a:ext cx="8064502" cy="612775"/>
          </a:xfrm>
        </p:spPr>
        <p:txBody>
          <a:bodyPr/>
          <a:lstStyle/>
          <a:p>
            <a:r>
              <a:rPr lang="de-CH" dirty="0"/>
              <a:t>Mastertitelformat bearbeiten</a:t>
            </a:r>
            <a:endParaRPr lang="en-GB" dirty="0"/>
          </a:p>
        </p:txBody>
      </p:sp>
      <p:sp>
        <p:nvSpPr>
          <p:cNvPr id="10" name="Datumsplatzhalter 9">
            <a:extLst>
              <a:ext uri="{FF2B5EF4-FFF2-40B4-BE49-F238E27FC236}">
                <a16:creationId xmlns:a16="http://schemas.microsoft.com/office/drawing/2014/main" id="{1AF2D6C0-28C6-44A5-9618-B8729FD1D7B2}"/>
              </a:ext>
            </a:extLst>
          </p:cNvPr>
          <p:cNvSpPr>
            <a:spLocks noGrp="1"/>
          </p:cNvSpPr>
          <p:nvPr>
            <p:ph type="dt" sz="half" idx="16"/>
          </p:nvPr>
        </p:nvSpPr>
        <p:spPr/>
        <p:txBody>
          <a:bodyPr/>
          <a:lstStyle/>
          <a:p>
            <a:fld id="{C19C1DBD-5E4A-4FA5-BDAB-EEF4A6DADCC0}" type="datetime1">
              <a:rPr lang="de-DE" smtClean="0"/>
              <a:t>04.10.2023</a:t>
            </a:fld>
            <a:endParaRPr lang="de-DE" dirty="0"/>
          </a:p>
        </p:txBody>
      </p:sp>
      <p:sp>
        <p:nvSpPr>
          <p:cNvPr id="12" name="Fußzeilenplatzhalter 11">
            <a:extLst>
              <a:ext uri="{FF2B5EF4-FFF2-40B4-BE49-F238E27FC236}">
                <a16:creationId xmlns:a16="http://schemas.microsoft.com/office/drawing/2014/main" id="{01DDB998-12A0-4CE4-A22B-A5BC8CAC13ED}"/>
              </a:ext>
            </a:extLst>
          </p:cNvPr>
          <p:cNvSpPr>
            <a:spLocks noGrp="1"/>
          </p:cNvSpPr>
          <p:nvPr>
            <p:ph type="ftr" sz="quarter" idx="17"/>
          </p:nvPr>
        </p:nvSpPr>
        <p:spPr/>
        <p:txBody>
          <a:bodyPr/>
          <a:lstStyle/>
          <a:p>
            <a:r>
              <a:rPr lang="de-DE"/>
              <a:t>Titel </a:t>
            </a:r>
            <a:r>
              <a:rPr lang="de-DE">
                <a:solidFill>
                  <a:srgbClr val="FF0000"/>
                </a:solidFill>
              </a:rPr>
              <a:t>Präsentation</a:t>
            </a:r>
            <a:endParaRPr lang="de-DE" dirty="0">
              <a:solidFill>
                <a:srgbClr val="FF0000"/>
              </a:solidFill>
            </a:endParaRPr>
          </a:p>
        </p:txBody>
      </p:sp>
      <p:sp>
        <p:nvSpPr>
          <p:cNvPr id="13" name="Foliennummernplatzhalter 12">
            <a:extLst>
              <a:ext uri="{FF2B5EF4-FFF2-40B4-BE49-F238E27FC236}">
                <a16:creationId xmlns:a16="http://schemas.microsoft.com/office/drawing/2014/main" id="{8F4F128D-6E35-41CC-ACDB-8A6E11E638F5}"/>
              </a:ext>
            </a:extLst>
          </p:cNvPr>
          <p:cNvSpPr>
            <a:spLocks noGrp="1"/>
          </p:cNvSpPr>
          <p:nvPr>
            <p:ph type="sldNum" sz="quarter" idx="18"/>
          </p:nvPr>
        </p:nvSpPr>
        <p:spPr/>
        <p:txBody>
          <a:bodyPr/>
          <a:lstStyle/>
          <a:p>
            <a:fld id="{22C43A00-C0E5-F64E-B7F3-B20E065A2C7A}" type="slidenum">
              <a:rPr lang="de-DE" smtClean="0"/>
              <a:pPr/>
              <a:t>‹Nr.›</a:t>
            </a:fld>
            <a:endParaRPr lang="de-DE" dirty="0"/>
          </a:p>
        </p:txBody>
      </p:sp>
    </p:spTree>
    <p:extLst>
      <p:ext uri="{BB962C8B-B14F-4D97-AF65-F5344CB8AC3E}">
        <p14:creationId xmlns:p14="http://schemas.microsoft.com/office/powerpoint/2010/main" val="389114952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e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1.emf"/><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48.xml"/><Relationship Id="rId7"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D094655-29C7-4BBD-9103-78F23540DA03}"/>
              </a:ext>
            </a:extLst>
          </p:cNvPr>
          <p:cNvPicPr>
            <a:picLocks noChangeAspect="1"/>
          </p:cNvPicPr>
          <p:nvPr userDrawn="1"/>
        </p:nvPicPr>
        <p:blipFill>
          <a:blip r:embed="rId7" cstate="screen">
            <a:extLst>
              <a:ext uri="{28A0092B-C50C-407E-A947-70E740481C1C}">
                <a14:useLocalDpi xmlns:a14="http://schemas.microsoft.com/office/drawing/2010/main" val="0"/>
              </a:ext>
            </a:extLst>
          </a:blip>
          <a:srcRect/>
          <a:stretch/>
        </p:blipFill>
        <p:spPr>
          <a:xfrm>
            <a:off x="332524" y="356710"/>
            <a:ext cx="1869254" cy="272136"/>
          </a:xfrm>
          <a:prstGeom prst="rect">
            <a:avLst/>
          </a:prstGeom>
        </p:spPr>
      </p:pic>
    </p:spTree>
    <p:extLst>
      <p:ext uri="{BB962C8B-B14F-4D97-AF65-F5344CB8AC3E}">
        <p14:creationId xmlns:p14="http://schemas.microsoft.com/office/powerpoint/2010/main" val="239071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800" r:id="rId3"/>
    <p:sldLayoutId id="2147483799" r:id="rId4"/>
    <p:sldLayoutId id="2147483679" r:id="rId5"/>
  </p:sldLayoutIdLst>
  <p:hf hdr="0"/>
  <p:txStyles>
    <p:titleStyle>
      <a:lvl1pPr algn="l" defTabSz="914400" rtl="0" eaLnBrk="1" latinLnBrk="0" hangingPunct="1">
        <a:lnSpc>
          <a:spcPts val="3500"/>
        </a:lnSpc>
        <a:spcBef>
          <a:spcPct val="0"/>
        </a:spcBef>
        <a:buNone/>
        <a:defRPr sz="3500" b="0" i="0" kern="1200" spc="20" baseline="0">
          <a:solidFill>
            <a:schemeClr val="tx1"/>
          </a:solidFill>
          <a:effectLst/>
          <a:latin typeface="Arial" charset="0"/>
          <a:ea typeface="Arial" charset="0"/>
          <a:cs typeface="Arial" charset="0"/>
        </a:defRPr>
      </a:lvl1pPr>
    </p:titleStyle>
    <p:bodyStyle>
      <a:lvl1pPr marL="0" indent="0" algn="l" defTabSz="288000" rtl="0" eaLnBrk="1" latinLnBrk="0" hangingPunct="1">
        <a:lnSpc>
          <a:spcPct val="90000"/>
        </a:lnSpc>
        <a:spcBef>
          <a:spcPts val="1000"/>
        </a:spcBef>
        <a:buFont typeface="Arial" panose="020B0604020202020204" pitchFamily="34" charset="0"/>
        <a:buNone/>
        <a:tabLst>
          <a:tab pos="468000" algn="l"/>
        </a:tabLst>
        <a:defRPr sz="1800" b="0" i="0" kern="1200">
          <a:solidFill>
            <a:schemeClr val="tx1"/>
          </a:solidFill>
          <a:latin typeface="Arial" charset="0"/>
          <a:ea typeface="Arial" charset="0"/>
          <a:cs typeface="Arial" charset="0"/>
        </a:defRPr>
      </a:lvl1pPr>
      <a:lvl2pPr marL="685800" indent="-228600" algn="l" defTabSz="288000" rtl="0" eaLnBrk="1" latinLnBrk="0" hangingPunct="1">
        <a:lnSpc>
          <a:spcPct val="90000"/>
        </a:lnSpc>
        <a:spcBef>
          <a:spcPts val="500"/>
        </a:spcBef>
        <a:buFont typeface="Arial" panose="020B0604020202020204" pitchFamily="34" charset="0"/>
        <a:buChar char="•"/>
        <a:tabLst>
          <a:tab pos="468000" algn="l"/>
        </a:tabLst>
        <a:defRPr sz="1800" b="0" i="0" kern="1200">
          <a:solidFill>
            <a:schemeClr val="tx1"/>
          </a:solidFill>
          <a:latin typeface="Arial" charset="0"/>
          <a:ea typeface="Arial" charset="0"/>
          <a:cs typeface="Arial" charset="0"/>
        </a:defRPr>
      </a:lvl2pPr>
      <a:lvl3pPr marL="1257300" indent="-342900" algn="l" defTabSz="288000" rtl="0" eaLnBrk="1" latinLnBrk="0" hangingPunct="1">
        <a:lnSpc>
          <a:spcPct val="90000"/>
        </a:lnSpc>
        <a:spcBef>
          <a:spcPts val="500"/>
        </a:spcBef>
        <a:buFont typeface="+mj-lt"/>
        <a:buAutoNum type="arabicPeriod"/>
        <a:tabLst>
          <a:tab pos="468000" algn="l"/>
        </a:tabLst>
        <a:defRPr sz="1800" b="0" i="0" kern="1200">
          <a:solidFill>
            <a:schemeClr val="tx1"/>
          </a:solidFill>
          <a:latin typeface="Arial" charset="0"/>
          <a:ea typeface="Arial" charset="0"/>
          <a:cs typeface="Arial" charset="0"/>
        </a:defRPr>
      </a:lvl3pPr>
      <a:lvl4pPr marL="1600200" indent="-228600" algn="l" defTabSz="288000" rtl="0" eaLnBrk="1" latinLnBrk="0" hangingPunct="1">
        <a:lnSpc>
          <a:spcPct val="90000"/>
        </a:lnSpc>
        <a:spcBef>
          <a:spcPts val="500"/>
        </a:spcBef>
        <a:buFont typeface="Arial" panose="020B0604020202020204" pitchFamily="34" charset="0"/>
        <a:buChar char="•"/>
        <a:tabLst>
          <a:tab pos="468000" algn="l"/>
        </a:tabLst>
        <a:defRPr sz="1800" b="0" i="0" kern="1200">
          <a:solidFill>
            <a:schemeClr val="tx1"/>
          </a:solidFill>
          <a:latin typeface="Arial" charset="0"/>
          <a:ea typeface="Arial" charset="0"/>
          <a:cs typeface="Arial" charset="0"/>
        </a:defRPr>
      </a:lvl4pPr>
      <a:lvl5pPr marL="2171700" indent="-342900" algn="l" defTabSz="288000" rtl="0" eaLnBrk="1" latinLnBrk="0" hangingPunct="1">
        <a:lnSpc>
          <a:spcPct val="90000"/>
        </a:lnSpc>
        <a:spcBef>
          <a:spcPts val="500"/>
        </a:spcBef>
        <a:buFont typeface="+mj-lt"/>
        <a:buAutoNum type="arabicPeriod"/>
        <a:tabLst>
          <a:tab pos="468000" algn="l"/>
        </a:tabLst>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3" userDrawn="1">
          <p15:clr>
            <a:srgbClr val="F26B43"/>
          </p15:clr>
        </p15:guide>
        <p15:guide id="3" orient="horz" pos="1461" userDrawn="1">
          <p15:clr>
            <a:srgbClr val="F26B43"/>
          </p15:clr>
        </p15:guide>
        <p15:guide id="4" orient="horz" pos="282" userDrawn="1">
          <p15:clr>
            <a:srgbClr val="F26B43"/>
          </p15:clr>
        </p15:guide>
        <p15:guide id="5" pos="340" userDrawn="1">
          <p15:clr>
            <a:srgbClr val="F26B43"/>
          </p15:clr>
        </p15:guide>
        <p15:guide id="6" orient="horz" pos="463" userDrawn="1">
          <p15:clr>
            <a:srgbClr val="F26B43"/>
          </p15:clr>
        </p15:guide>
        <p15:guide id="7" orient="horz" pos="962" userDrawn="1">
          <p15:clr>
            <a:srgbClr val="F26B43"/>
          </p15:clr>
        </p15:guide>
        <p15:guide id="9" pos="54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el 1"/>
          <p:cNvSpPr txBox="1">
            <a:spLocks/>
          </p:cNvSpPr>
          <p:nvPr userDrawn="1"/>
        </p:nvSpPr>
        <p:spPr>
          <a:xfrm>
            <a:off x="545880" y="1191497"/>
            <a:ext cx="7772400" cy="73704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400"/>
              </a:lnSpc>
            </a:pPr>
            <a:endParaRPr lang="de-DE" sz="3000" dirty="0">
              <a:latin typeface="Arial" charset="0"/>
              <a:ea typeface="Arial" charset="0"/>
              <a:cs typeface="Arial" charset="0"/>
            </a:endParaRPr>
          </a:p>
        </p:txBody>
      </p:sp>
      <p:sp>
        <p:nvSpPr>
          <p:cNvPr id="10" name="Titelplatzhalter 9"/>
          <p:cNvSpPr>
            <a:spLocks noGrp="1"/>
          </p:cNvSpPr>
          <p:nvPr>
            <p:ph type="title"/>
          </p:nvPr>
        </p:nvSpPr>
        <p:spPr>
          <a:xfrm>
            <a:off x="539748" y="735013"/>
            <a:ext cx="8064502" cy="614897"/>
          </a:xfrm>
          <a:prstGeom prst="rect">
            <a:avLst/>
          </a:prstGeom>
        </p:spPr>
        <p:txBody>
          <a:bodyPr vert="horz" lIns="0" tIns="0" rIns="0" bIns="0" rtlCol="0" anchor="t">
            <a:noAutofit/>
          </a:bodyPr>
          <a:lstStyle/>
          <a:p>
            <a:r>
              <a:rPr lang="de-CH" dirty="0"/>
              <a:t>Mastertitelformat bearbeiten</a:t>
            </a:r>
            <a:endParaRPr lang="de-DE" dirty="0"/>
          </a:p>
        </p:txBody>
      </p:sp>
      <p:sp>
        <p:nvSpPr>
          <p:cNvPr id="12" name="Slide Number Placeholder 5"/>
          <p:cNvSpPr>
            <a:spLocks noGrp="1"/>
          </p:cNvSpPr>
          <p:nvPr>
            <p:ph type="sldNum" sz="quarter" idx="4"/>
          </p:nvPr>
        </p:nvSpPr>
        <p:spPr>
          <a:xfrm>
            <a:off x="8301614" y="4888800"/>
            <a:ext cx="308036" cy="103465"/>
          </a:xfrm>
          <a:prstGeom prst="rect">
            <a:avLst/>
          </a:prstGeom>
        </p:spPr>
        <p:txBody>
          <a:bodyPr vert="horz" lIns="0" tIns="0" rIns="0" bIns="0" rtlCol="0" anchor="t">
            <a:noAutofit/>
          </a:bodyPr>
          <a:lstStyle>
            <a:lvl1pPr algn="r">
              <a:defRPr sz="800" b="1" i="0">
                <a:solidFill>
                  <a:schemeClr val="tx1"/>
                </a:solidFill>
                <a:latin typeface="Arial" charset="0"/>
                <a:ea typeface="Arial" charset="0"/>
                <a:cs typeface="Arial" charset="0"/>
              </a:defRPr>
            </a:lvl1pPr>
          </a:lstStyle>
          <a:p>
            <a:fld id="{22C43A00-C0E5-F64E-B7F3-B20E065A2C7A}" type="slidenum">
              <a:rPr lang="de-DE" smtClean="0"/>
              <a:pPr/>
              <a:t>‹Nr.›</a:t>
            </a:fld>
            <a:endParaRPr lang="de-DE" dirty="0"/>
          </a:p>
        </p:txBody>
      </p:sp>
      <p:sp>
        <p:nvSpPr>
          <p:cNvPr id="13" name="Fußzeilenplatzhalter 1"/>
          <p:cNvSpPr>
            <a:spLocks noGrp="1"/>
          </p:cNvSpPr>
          <p:nvPr>
            <p:ph type="ftr" sz="quarter" idx="3"/>
          </p:nvPr>
        </p:nvSpPr>
        <p:spPr>
          <a:xfrm>
            <a:off x="1279913" y="4888800"/>
            <a:ext cx="5581721" cy="103466"/>
          </a:xfrm>
          <a:prstGeom prst="rect">
            <a:avLst/>
          </a:prstGeom>
          <a:noFill/>
        </p:spPr>
        <p:txBody>
          <a:bodyPr vert="horz" wrap="none" lIns="0" tIns="0" rIns="0" bIns="0" rtlCol="0" anchor="t">
            <a:noAutofit/>
          </a:bodyPr>
          <a:lstStyle>
            <a:lvl1pPr algn="l">
              <a:defRPr sz="800" b="0" i="0">
                <a:solidFill>
                  <a:schemeClr val="tx1"/>
                </a:solidFill>
                <a:latin typeface="Arial" charset="0"/>
                <a:ea typeface="Arial" charset="0"/>
                <a:cs typeface="Arial" charset="0"/>
              </a:defRPr>
            </a:lvl1pPr>
          </a:lstStyle>
          <a:p>
            <a:r>
              <a:rPr lang="de-DE" dirty="0"/>
              <a:t>Titel Präsentation</a:t>
            </a:r>
          </a:p>
        </p:txBody>
      </p:sp>
      <p:cxnSp>
        <p:nvCxnSpPr>
          <p:cNvPr id="15" name="Gerade Verbindung 14"/>
          <p:cNvCxnSpPr/>
          <p:nvPr userDrawn="1"/>
        </p:nvCxnSpPr>
        <p:spPr>
          <a:xfrm>
            <a:off x="539750" y="4809684"/>
            <a:ext cx="8064501" cy="9801"/>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6" name="Datumsplatzhalter 6"/>
          <p:cNvSpPr>
            <a:spLocks noGrp="1"/>
          </p:cNvSpPr>
          <p:nvPr>
            <p:ph type="dt" sz="half" idx="2"/>
          </p:nvPr>
        </p:nvSpPr>
        <p:spPr>
          <a:xfrm>
            <a:off x="7477128" y="4888800"/>
            <a:ext cx="824487" cy="103465"/>
          </a:xfrm>
          <a:prstGeom prst="rect">
            <a:avLst/>
          </a:prstGeom>
        </p:spPr>
        <p:txBody>
          <a:bodyPr lIns="0" tIns="0" rIns="0" bIns="0"/>
          <a:lstStyle>
            <a:lvl1pPr algn="r">
              <a:defRPr sz="800"/>
            </a:lvl1pPr>
          </a:lstStyle>
          <a:p>
            <a:fld id="{C19C1DBD-5E4A-4FA5-BDAB-EEF4A6DADCC0}" type="datetime1">
              <a:rPr lang="de-DE" smtClean="0"/>
              <a:t>04.10.2023</a:t>
            </a:fld>
            <a:endParaRPr lang="de-DE" dirty="0"/>
          </a:p>
        </p:txBody>
      </p:sp>
      <p:sp>
        <p:nvSpPr>
          <p:cNvPr id="4" name="Textplatzhalter 3"/>
          <p:cNvSpPr>
            <a:spLocks noGrp="1"/>
          </p:cNvSpPr>
          <p:nvPr>
            <p:ph type="body" idx="1"/>
          </p:nvPr>
        </p:nvSpPr>
        <p:spPr>
          <a:xfrm>
            <a:off x="539748" y="1635124"/>
            <a:ext cx="8064502" cy="2877115"/>
          </a:xfrm>
          <a:prstGeom prst="rect">
            <a:avLst/>
          </a:prstGeom>
        </p:spPr>
        <p:txBody>
          <a:bodyPr vert="horz" lIns="0" tIns="0" rIns="0" bIns="0" rtlCol="0">
            <a:noAutofit/>
          </a:bodyPr>
          <a:lstStyle/>
          <a:p>
            <a:pPr lvl="0"/>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a:p>
            <a:pPr lvl="6"/>
            <a:r>
              <a:rPr lang="de-DE" dirty="0"/>
              <a:t>Sechste Ebene</a:t>
            </a:r>
          </a:p>
          <a:p>
            <a:pPr lvl="7"/>
            <a:r>
              <a:rPr lang="de-DE" dirty="0"/>
              <a:t>Siebte Ebene</a:t>
            </a:r>
          </a:p>
          <a:p>
            <a:pPr lvl="8"/>
            <a:r>
              <a:rPr lang="de-DE" dirty="0"/>
              <a:t>Achte Ebene</a:t>
            </a:r>
          </a:p>
        </p:txBody>
      </p:sp>
      <p:sp>
        <p:nvSpPr>
          <p:cNvPr id="14" name="Textfeld 13"/>
          <p:cNvSpPr txBox="1"/>
          <p:nvPr userDrawn="1"/>
        </p:nvSpPr>
        <p:spPr>
          <a:xfrm>
            <a:off x="545880" y="4888800"/>
            <a:ext cx="734032" cy="123111"/>
          </a:xfrm>
          <a:prstGeom prst="rect">
            <a:avLst/>
          </a:prstGeom>
          <a:noFill/>
        </p:spPr>
        <p:txBody>
          <a:bodyPr wrap="square" lIns="0" tIns="0" rIns="0" bIns="0" rtlCol="0">
            <a:spAutoFit/>
          </a:bodyPr>
          <a:lstStyle/>
          <a:p>
            <a:r>
              <a:rPr lang="de-DE" sz="800" b="1" dirty="0"/>
              <a:t>Insel Gruppe –</a:t>
            </a:r>
            <a:endParaRPr lang="en-GB" sz="800" dirty="0"/>
          </a:p>
        </p:txBody>
      </p:sp>
      <p:pic>
        <p:nvPicPr>
          <p:cNvPr id="18" name="Grafik 17">
            <a:extLst>
              <a:ext uri="{FF2B5EF4-FFF2-40B4-BE49-F238E27FC236}">
                <a16:creationId xmlns:a16="http://schemas.microsoft.com/office/drawing/2014/main" id="{4965F31B-567C-400B-A065-3404DEA8AAC6}"/>
              </a:ext>
            </a:extLst>
          </p:cNvPr>
          <p:cNvPicPr>
            <a:picLocks noChangeAspect="1"/>
          </p:cNvPicPr>
          <p:nvPr userDrawn="1"/>
        </p:nvPicPr>
        <p:blipFill>
          <a:blip r:embed="rId14" cstate="screen">
            <a:extLst>
              <a:ext uri="{28A0092B-C50C-407E-A947-70E740481C1C}">
                <a14:useLocalDpi xmlns:a14="http://schemas.microsoft.com/office/drawing/2010/main" val="0"/>
              </a:ext>
            </a:extLst>
          </a:blip>
          <a:srcRect/>
          <a:stretch/>
        </p:blipFill>
        <p:spPr>
          <a:xfrm>
            <a:off x="382141" y="264212"/>
            <a:ext cx="1318375" cy="191936"/>
          </a:xfrm>
          <a:prstGeom prst="rect">
            <a:avLst/>
          </a:prstGeom>
        </p:spPr>
      </p:pic>
    </p:spTree>
    <p:extLst>
      <p:ext uri="{BB962C8B-B14F-4D97-AF65-F5344CB8AC3E}">
        <p14:creationId xmlns:p14="http://schemas.microsoft.com/office/powerpoint/2010/main" val="341514768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67" r:id="rId3"/>
    <p:sldLayoutId id="2147483768" r:id="rId4"/>
    <p:sldLayoutId id="2147483775" r:id="rId5"/>
    <p:sldLayoutId id="2147483776" r:id="rId6"/>
    <p:sldLayoutId id="2147483777" r:id="rId7"/>
    <p:sldLayoutId id="2147483778" r:id="rId8"/>
    <p:sldLayoutId id="2147483732" r:id="rId9"/>
    <p:sldLayoutId id="2147483733" r:id="rId10"/>
    <p:sldLayoutId id="2147483779" r:id="rId11"/>
    <p:sldLayoutId id="2147483780" r:id="rId12"/>
  </p:sldLayoutIdLst>
  <p:hf hdr="0"/>
  <p:txStyles>
    <p:titleStyle>
      <a:lvl1pPr algn="l" defTabSz="914400" rtl="0" eaLnBrk="1" latinLnBrk="0" hangingPunct="1">
        <a:lnSpc>
          <a:spcPts val="2700"/>
        </a:lnSpc>
        <a:spcBef>
          <a:spcPct val="0"/>
        </a:spcBef>
        <a:buNone/>
        <a:defRPr sz="2200" b="1" i="0" kern="1200" spc="20" baseline="0">
          <a:solidFill>
            <a:schemeClr val="tx1"/>
          </a:solidFill>
          <a:effectLst/>
          <a:latin typeface="Arial" charset="0"/>
          <a:ea typeface="Arial" charset="0"/>
          <a:cs typeface="Arial" charset="0"/>
        </a:defRPr>
      </a:lvl1pPr>
    </p:titleStyle>
    <p:bodyStyle>
      <a:lvl1pPr marL="284400" indent="-284400" algn="l" defTabSz="288000" rtl="0" eaLnBrk="1" latinLnBrk="0" hangingPunct="1">
        <a:lnSpc>
          <a:spcPts val="2100"/>
        </a:lnSpc>
        <a:spcBef>
          <a:spcPts val="1000"/>
        </a:spcBef>
        <a:buFont typeface="Arial" panose="020B0604020202020204" pitchFamily="34" charset="0"/>
        <a:buChar char="•"/>
        <a:tabLst>
          <a:tab pos="468000" algn="l"/>
        </a:tabLst>
        <a:defRPr sz="1800" b="0" i="0" kern="1200">
          <a:solidFill>
            <a:schemeClr val="tx1"/>
          </a:solidFill>
          <a:latin typeface="+mn-lt"/>
          <a:ea typeface="Arial" charset="0"/>
          <a:cs typeface="Arial" charset="0"/>
        </a:defRPr>
      </a:lvl1pPr>
      <a:lvl2pPr marL="284400" indent="-284400" algn="l" defTabSz="288000" rtl="0" eaLnBrk="1" latinLnBrk="0" hangingPunct="1">
        <a:lnSpc>
          <a:spcPts val="2100"/>
        </a:lnSpc>
        <a:spcBef>
          <a:spcPts val="1000"/>
        </a:spcBef>
        <a:buFont typeface="Arial" panose="020B0604020202020204" pitchFamily="34" charset="0"/>
        <a:buChar char="•"/>
        <a:tabLst>
          <a:tab pos="468000" algn="l"/>
        </a:tabLst>
        <a:defRPr sz="1800" b="0" i="0" kern="1200">
          <a:solidFill>
            <a:schemeClr val="tx1"/>
          </a:solidFill>
          <a:latin typeface="Arial" charset="0"/>
          <a:ea typeface="Arial" charset="0"/>
          <a:cs typeface="Arial" charset="0"/>
        </a:defRPr>
      </a:lvl2pPr>
      <a:lvl3pPr marL="568800" indent="-284400" algn="l" defTabSz="288000" rtl="0" eaLnBrk="1" latinLnBrk="0" hangingPunct="1">
        <a:lnSpc>
          <a:spcPts val="2100"/>
        </a:lnSpc>
        <a:spcBef>
          <a:spcPts val="1000"/>
        </a:spcBef>
        <a:buFont typeface="Arial" panose="020B0604020202020204" pitchFamily="34" charset="0"/>
        <a:buChar char="•"/>
        <a:tabLst>
          <a:tab pos="468000" algn="l"/>
        </a:tabLst>
        <a:defRPr sz="1800" b="0" i="0" kern="1200" baseline="0">
          <a:solidFill>
            <a:schemeClr val="tx1"/>
          </a:solidFill>
          <a:latin typeface="+mn-lt"/>
          <a:ea typeface="Arial" charset="0"/>
          <a:cs typeface="Arial" charset="0"/>
        </a:defRPr>
      </a:lvl3pPr>
      <a:lvl4pPr marL="853200" indent="-284400" algn="l" defTabSz="288000" rtl="0" eaLnBrk="1" latinLnBrk="0" hangingPunct="1">
        <a:lnSpc>
          <a:spcPts val="2100"/>
        </a:lnSpc>
        <a:spcBef>
          <a:spcPts val="1000"/>
        </a:spcBef>
        <a:buFont typeface="Arial" panose="020B0604020202020204" pitchFamily="34" charset="0"/>
        <a:buChar char="•"/>
        <a:tabLst>
          <a:tab pos="468000" algn="l"/>
        </a:tabLst>
        <a:defRPr sz="1800" b="0" i="0" kern="1200">
          <a:solidFill>
            <a:schemeClr val="tx1"/>
          </a:solidFill>
          <a:latin typeface="+mn-lt"/>
          <a:ea typeface="Arial" charset="0"/>
          <a:cs typeface="Arial" charset="0"/>
        </a:defRPr>
      </a:lvl4pPr>
      <a:lvl5pPr marL="1137600" indent="-284400" algn="l" defTabSz="288000" rtl="0" eaLnBrk="1" latinLnBrk="0" hangingPunct="1">
        <a:lnSpc>
          <a:spcPts val="2100"/>
        </a:lnSpc>
        <a:spcBef>
          <a:spcPts val="1000"/>
        </a:spcBef>
        <a:buFont typeface="Arial" panose="020B0604020202020204" pitchFamily="34" charset="0"/>
        <a:buChar char="•"/>
        <a:tabLst>
          <a:tab pos="468000" algn="l"/>
        </a:tabLst>
        <a:defRPr sz="1800" b="0" i="0" kern="1200">
          <a:solidFill>
            <a:schemeClr val="tx1"/>
          </a:solidFill>
          <a:latin typeface="+mn-lt"/>
          <a:ea typeface="Arial" charset="0"/>
          <a:cs typeface="Arial" charset="0"/>
        </a:defRPr>
      </a:lvl5pPr>
      <a:lvl6pPr marL="1422000" indent="-284400" algn="l" defTabSz="914400" rtl="0" eaLnBrk="1" latinLnBrk="0" hangingPunct="1">
        <a:lnSpc>
          <a:spcPts val="2100"/>
        </a:lnSpc>
        <a:spcBef>
          <a:spcPts val="1000"/>
        </a:spcBef>
        <a:buFont typeface="Arial" panose="020B0604020202020204" pitchFamily="34" charset="0"/>
        <a:buChar char="•"/>
        <a:defRPr sz="1800" kern="1200">
          <a:solidFill>
            <a:schemeClr val="tx1"/>
          </a:solidFill>
          <a:latin typeface="+mn-lt"/>
          <a:ea typeface="+mn-ea"/>
          <a:cs typeface="+mn-cs"/>
        </a:defRPr>
      </a:lvl6pPr>
      <a:lvl7pPr marL="1706400" indent="-284400" algn="l" defTabSz="914400" rtl="0" eaLnBrk="1" latinLnBrk="0" hangingPunct="1">
        <a:lnSpc>
          <a:spcPts val="2100"/>
        </a:lnSpc>
        <a:spcBef>
          <a:spcPts val="1000"/>
        </a:spcBef>
        <a:buFont typeface="Arial" panose="020B0604020202020204" pitchFamily="34" charset="0"/>
        <a:buChar char="•"/>
        <a:defRPr sz="1800" kern="1200">
          <a:solidFill>
            <a:schemeClr val="tx1"/>
          </a:solidFill>
          <a:latin typeface="+mn-lt"/>
          <a:ea typeface="+mn-ea"/>
          <a:cs typeface="+mn-cs"/>
        </a:defRPr>
      </a:lvl7pPr>
      <a:lvl8pPr marL="1990800" indent="-284400" algn="l" defTabSz="914400" rtl="0" eaLnBrk="1" latinLnBrk="0" hangingPunct="1">
        <a:lnSpc>
          <a:spcPts val="2100"/>
        </a:lnSpc>
        <a:spcBef>
          <a:spcPts val="1000"/>
        </a:spcBef>
        <a:buFont typeface="Arial" panose="020B0604020202020204" pitchFamily="34" charset="0"/>
        <a:buChar char="•"/>
        <a:defRPr sz="1800" kern="1200">
          <a:solidFill>
            <a:schemeClr val="tx1"/>
          </a:solidFill>
          <a:latin typeface="+mn-lt"/>
          <a:ea typeface="+mn-ea"/>
          <a:cs typeface="+mn-cs"/>
        </a:defRPr>
      </a:lvl8pPr>
      <a:lvl9pPr marL="2275200" indent="-284400" algn="l" defTabSz="914400" rtl="0" eaLnBrk="1" latinLnBrk="0" hangingPunct="1">
        <a:lnSpc>
          <a:spcPts val="2100"/>
        </a:lnSpc>
        <a:spcBef>
          <a:spcPts val="1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5" userDrawn="1">
          <p15:clr>
            <a:srgbClr val="F26B43"/>
          </p15:clr>
        </p15:guide>
        <p15:guide id="3" orient="horz" pos="282" userDrawn="1">
          <p15:clr>
            <a:srgbClr val="F26B43"/>
          </p15:clr>
        </p15:guide>
        <p15:guide id="4" pos="340" userDrawn="1">
          <p15:clr>
            <a:srgbClr val="F26B43"/>
          </p15:clr>
        </p15:guide>
        <p15:guide id="5" orient="horz" pos="463" userDrawn="1">
          <p15:clr>
            <a:srgbClr val="F26B43"/>
          </p15:clr>
        </p15:guide>
        <p15:guide id="6" orient="horz" pos="1030" userDrawn="1">
          <p15:clr>
            <a:srgbClr val="F26B43"/>
          </p15:clr>
        </p15:guide>
        <p15:guide id="7" orient="horz" pos="849" userDrawn="1">
          <p15:clr>
            <a:srgbClr val="F26B43"/>
          </p15:clr>
        </p15:guide>
        <p15:guide id="8" pos="5420" userDrawn="1">
          <p15:clr>
            <a:srgbClr val="F26B43"/>
          </p15:clr>
        </p15:guide>
        <p15:guide id="9" pos="2925" userDrawn="1">
          <p15:clr>
            <a:srgbClr val="F26B43"/>
          </p15:clr>
        </p15:guide>
        <p15:guide id="10" orient="horz" pos="2845" userDrawn="1">
          <p15:clr>
            <a:srgbClr val="F26B43"/>
          </p15:clr>
        </p15:guide>
        <p15:guide id="11" pos="3696" userDrawn="1">
          <p15:clr>
            <a:srgbClr val="F26B43"/>
          </p15:clr>
        </p15:guide>
        <p15:guide id="12" pos="3787" userDrawn="1">
          <p15:clr>
            <a:srgbClr val="F26B43"/>
          </p15:clr>
        </p15:guide>
        <p15:guide id="13" pos="4558" userDrawn="1">
          <p15:clr>
            <a:srgbClr val="F26B43"/>
          </p15:clr>
        </p15:guide>
        <p15:guide id="14" pos="4649" userDrawn="1">
          <p15:clr>
            <a:srgbClr val="F26B43"/>
          </p15:clr>
        </p15:guide>
        <p15:guide id="15" pos="1111" userDrawn="1">
          <p15:clr>
            <a:srgbClr val="F26B43"/>
          </p15:clr>
        </p15:guide>
        <p15:guide id="16" pos="1202" userDrawn="1">
          <p15:clr>
            <a:srgbClr val="F26B43"/>
          </p15:clr>
        </p15:guide>
        <p15:guide id="17" pos="1973" userDrawn="1">
          <p15:clr>
            <a:srgbClr val="F26B43"/>
          </p15:clr>
        </p15:guide>
        <p15:guide id="18" pos="207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elplatzhalter 9"/>
          <p:cNvSpPr>
            <a:spLocks noGrp="1"/>
          </p:cNvSpPr>
          <p:nvPr>
            <p:ph type="title"/>
          </p:nvPr>
        </p:nvSpPr>
        <p:spPr>
          <a:xfrm>
            <a:off x="545880" y="735013"/>
            <a:ext cx="8064502" cy="612775"/>
          </a:xfrm>
          <a:prstGeom prst="rect">
            <a:avLst/>
          </a:prstGeom>
        </p:spPr>
        <p:txBody>
          <a:bodyPr vert="horz" lIns="0" tIns="0" rIns="0" bIns="0" rtlCol="0" anchor="t">
            <a:noAutofit/>
          </a:bodyPr>
          <a:lstStyle/>
          <a:p>
            <a:r>
              <a:rPr lang="de-CH" dirty="0"/>
              <a:t>Mastertitelformat bearbeiten</a:t>
            </a:r>
            <a:endParaRPr lang="de-DE" dirty="0"/>
          </a:p>
        </p:txBody>
      </p:sp>
      <p:sp>
        <p:nvSpPr>
          <p:cNvPr id="12" name="Slide Number Placeholder 5"/>
          <p:cNvSpPr>
            <a:spLocks noGrp="1"/>
          </p:cNvSpPr>
          <p:nvPr>
            <p:ph type="sldNum" sz="quarter" idx="4"/>
          </p:nvPr>
        </p:nvSpPr>
        <p:spPr>
          <a:xfrm>
            <a:off x="8301614" y="4888800"/>
            <a:ext cx="308036" cy="103465"/>
          </a:xfrm>
          <a:prstGeom prst="rect">
            <a:avLst/>
          </a:prstGeom>
        </p:spPr>
        <p:txBody>
          <a:bodyPr vert="horz" lIns="0" tIns="0" rIns="0" bIns="0" rtlCol="0" anchor="t">
            <a:noAutofit/>
          </a:bodyPr>
          <a:lstStyle>
            <a:lvl1pPr algn="r">
              <a:defRPr sz="800" b="1" i="0">
                <a:solidFill>
                  <a:schemeClr val="tx1"/>
                </a:solidFill>
                <a:latin typeface="Arial" charset="0"/>
                <a:ea typeface="Arial" charset="0"/>
                <a:cs typeface="Arial" charset="0"/>
              </a:defRPr>
            </a:lvl1pPr>
          </a:lstStyle>
          <a:p>
            <a:fld id="{22C43A00-C0E5-F64E-B7F3-B20E065A2C7A}" type="slidenum">
              <a:rPr lang="de-DE" smtClean="0"/>
              <a:pPr/>
              <a:t>‹Nr.›</a:t>
            </a:fld>
            <a:endParaRPr lang="de-DE" dirty="0"/>
          </a:p>
        </p:txBody>
      </p:sp>
      <p:sp>
        <p:nvSpPr>
          <p:cNvPr id="13" name="Fußzeilenplatzhalter 1"/>
          <p:cNvSpPr>
            <a:spLocks noGrp="1"/>
          </p:cNvSpPr>
          <p:nvPr>
            <p:ph type="ftr" sz="quarter" idx="3"/>
          </p:nvPr>
        </p:nvSpPr>
        <p:spPr>
          <a:xfrm>
            <a:off x="1279913" y="4888800"/>
            <a:ext cx="5581721" cy="103466"/>
          </a:xfrm>
          <a:prstGeom prst="rect">
            <a:avLst/>
          </a:prstGeom>
          <a:noFill/>
        </p:spPr>
        <p:txBody>
          <a:bodyPr vert="horz" wrap="none" lIns="0" tIns="0" rIns="0" bIns="0" rtlCol="0" anchor="t">
            <a:noAutofit/>
          </a:bodyPr>
          <a:lstStyle>
            <a:lvl1pPr algn="l">
              <a:defRPr sz="800" b="0" i="0">
                <a:solidFill>
                  <a:schemeClr val="tx1"/>
                </a:solidFill>
                <a:latin typeface="Arial" charset="0"/>
                <a:ea typeface="Arial" charset="0"/>
                <a:cs typeface="Arial" charset="0"/>
              </a:defRPr>
            </a:lvl1pPr>
          </a:lstStyle>
          <a:p>
            <a:r>
              <a:rPr lang="de-DE" dirty="0"/>
              <a:t>Titel Präsentation</a:t>
            </a:r>
          </a:p>
        </p:txBody>
      </p:sp>
      <p:cxnSp>
        <p:nvCxnSpPr>
          <p:cNvPr id="15" name="Gerade Verbindung 14"/>
          <p:cNvCxnSpPr/>
          <p:nvPr userDrawn="1"/>
        </p:nvCxnSpPr>
        <p:spPr>
          <a:xfrm>
            <a:off x="539750" y="4809600"/>
            <a:ext cx="8064501" cy="9801"/>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6" name="Datumsplatzhalter 6"/>
          <p:cNvSpPr>
            <a:spLocks noGrp="1"/>
          </p:cNvSpPr>
          <p:nvPr>
            <p:ph type="dt" sz="half" idx="2"/>
          </p:nvPr>
        </p:nvSpPr>
        <p:spPr>
          <a:xfrm>
            <a:off x="7477128" y="4888800"/>
            <a:ext cx="824487" cy="103465"/>
          </a:xfrm>
          <a:prstGeom prst="rect">
            <a:avLst/>
          </a:prstGeom>
        </p:spPr>
        <p:txBody>
          <a:bodyPr lIns="0" tIns="0" rIns="0" bIns="0"/>
          <a:lstStyle>
            <a:lvl1pPr algn="r">
              <a:defRPr sz="800"/>
            </a:lvl1pPr>
          </a:lstStyle>
          <a:p>
            <a:fld id="{C19C1DBD-5E4A-4FA5-BDAB-EEF4A6DADCC0}" type="datetime1">
              <a:rPr lang="de-DE" smtClean="0"/>
              <a:t>04.10.2023</a:t>
            </a:fld>
            <a:endParaRPr lang="de-DE" dirty="0"/>
          </a:p>
        </p:txBody>
      </p:sp>
      <p:sp>
        <p:nvSpPr>
          <p:cNvPr id="2" name="Textplatzhalter 1"/>
          <p:cNvSpPr>
            <a:spLocks noGrp="1"/>
          </p:cNvSpPr>
          <p:nvPr>
            <p:ph type="body" idx="1"/>
          </p:nvPr>
        </p:nvSpPr>
        <p:spPr>
          <a:xfrm>
            <a:off x="545880" y="1635124"/>
            <a:ext cx="8064502" cy="2881314"/>
          </a:xfrm>
          <a:prstGeom prst="rect">
            <a:avLst/>
          </a:prstGeom>
        </p:spPr>
        <p:txBody>
          <a:bodyPr vert="horz" lIns="0" tIns="0" rIns="0" bIns="0" rtlCol="0">
            <a:no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4" name="Textfeld 13"/>
          <p:cNvSpPr txBox="1"/>
          <p:nvPr userDrawn="1"/>
        </p:nvSpPr>
        <p:spPr>
          <a:xfrm>
            <a:off x="545880" y="4888800"/>
            <a:ext cx="734032" cy="123111"/>
          </a:xfrm>
          <a:prstGeom prst="rect">
            <a:avLst/>
          </a:prstGeom>
          <a:noFill/>
        </p:spPr>
        <p:txBody>
          <a:bodyPr wrap="square" lIns="0" tIns="0" rIns="0" bIns="0" rtlCol="0">
            <a:spAutoFit/>
          </a:bodyPr>
          <a:lstStyle/>
          <a:p>
            <a:r>
              <a:rPr lang="de-DE" sz="800" b="1" dirty="0"/>
              <a:t>Insel Gruppe –</a:t>
            </a:r>
            <a:endParaRPr lang="en-GB" sz="800" dirty="0"/>
          </a:p>
        </p:txBody>
      </p:sp>
      <p:pic>
        <p:nvPicPr>
          <p:cNvPr id="17" name="Grafik 16">
            <a:extLst>
              <a:ext uri="{FF2B5EF4-FFF2-40B4-BE49-F238E27FC236}">
                <a16:creationId xmlns:a16="http://schemas.microsoft.com/office/drawing/2014/main" id="{04FBDC41-6064-4CCB-93BA-D2E8C2A7CA90}"/>
              </a:ext>
            </a:extLst>
          </p:cNvPr>
          <p:cNvPicPr>
            <a:picLocks noChangeAspect="1"/>
          </p:cNvPicPr>
          <p:nvPr userDrawn="1"/>
        </p:nvPicPr>
        <p:blipFill>
          <a:blip r:embed="rId20" cstate="screen">
            <a:extLst>
              <a:ext uri="{28A0092B-C50C-407E-A947-70E740481C1C}">
                <a14:useLocalDpi xmlns:a14="http://schemas.microsoft.com/office/drawing/2010/main" val="0"/>
              </a:ext>
            </a:extLst>
          </a:blip>
          <a:srcRect/>
          <a:stretch/>
        </p:blipFill>
        <p:spPr>
          <a:xfrm>
            <a:off x="382141" y="264212"/>
            <a:ext cx="1318375" cy="191936"/>
          </a:xfrm>
          <a:prstGeom prst="rect">
            <a:avLst/>
          </a:prstGeom>
        </p:spPr>
      </p:pic>
    </p:spTree>
    <p:extLst>
      <p:ext uri="{BB962C8B-B14F-4D97-AF65-F5344CB8AC3E}">
        <p14:creationId xmlns:p14="http://schemas.microsoft.com/office/powerpoint/2010/main" val="298875753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69" r:id="rId3"/>
    <p:sldLayoutId id="2147483770" r:id="rId4"/>
    <p:sldLayoutId id="2147483722" r:id="rId5"/>
    <p:sldLayoutId id="2147483723" r:id="rId6"/>
    <p:sldLayoutId id="2147483781" r:id="rId7"/>
    <p:sldLayoutId id="2147483782" r:id="rId8"/>
    <p:sldLayoutId id="2147483727" r:id="rId9"/>
    <p:sldLayoutId id="2147483726" r:id="rId10"/>
    <p:sldLayoutId id="2147483773" r:id="rId11"/>
    <p:sldLayoutId id="2147483774" r:id="rId12"/>
    <p:sldLayoutId id="2147483734" r:id="rId13"/>
    <p:sldLayoutId id="2147483735" r:id="rId14"/>
    <p:sldLayoutId id="2147483793" r:id="rId15"/>
    <p:sldLayoutId id="2147483794" r:id="rId16"/>
    <p:sldLayoutId id="2147483795" r:id="rId17"/>
    <p:sldLayoutId id="2147483796" r:id="rId18"/>
  </p:sldLayoutIdLst>
  <p:hf hdr="0"/>
  <p:txStyles>
    <p:titleStyle>
      <a:lvl1pPr algn="l" defTabSz="914400" rtl="0" eaLnBrk="1" latinLnBrk="0" hangingPunct="1">
        <a:lnSpc>
          <a:spcPts val="2700"/>
        </a:lnSpc>
        <a:spcBef>
          <a:spcPct val="0"/>
        </a:spcBef>
        <a:buNone/>
        <a:defRPr sz="2200" b="1" i="0" kern="1200" spc="20" baseline="0">
          <a:solidFill>
            <a:schemeClr val="tx1"/>
          </a:solidFill>
          <a:effectLst/>
          <a:latin typeface="Arial" charset="0"/>
          <a:ea typeface="Arial" charset="0"/>
          <a:cs typeface="Arial" charset="0"/>
        </a:defRPr>
      </a:lvl1pPr>
    </p:titleStyle>
    <p:bodyStyle>
      <a:lvl1pPr marL="284400" indent="-284400" algn="l" defTabSz="288000" rtl="0" eaLnBrk="1" latinLnBrk="0" hangingPunct="1">
        <a:lnSpc>
          <a:spcPts val="1700"/>
        </a:lnSpc>
        <a:spcBef>
          <a:spcPts val="1000"/>
        </a:spcBef>
        <a:buFont typeface="Arial" panose="020B0604020202020204" pitchFamily="34" charset="0"/>
        <a:buChar char="•"/>
        <a:tabLst>
          <a:tab pos="468000" algn="l"/>
        </a:tabLst>
        <a:defRPr sz="1400" b="0" i="0" kern="1200" baseline="0">
          <a:solidFill>
            <a:schemeClr val="tx1"/>
          </a:solidFill>
          <a:latin typeface="+mn-lt"/>
          <a:ea typeface="Arial" charset="0"/>
          <a:cs typeface="Arial" charset="0"/>
        </a:defRPr>
      </a:lvl1pPr>
      <a:lvl2pPr marL="568800" indent="-284400" algn="l" defTabSz="288000" rtl="0" eaLnBrk="1" latinLnBrk="0" hangingPunct="1">
        <a:lnSpc>
          <a:spcPts val="1700"/>
        </a:lnSpc>
        <a:spcBef>
          <a:spcPts val="1000"/>
        </a:spcBef>
        <a:buFont typeface="Arial" panose="020B0604020202020204" pitchFamily="34" charset="0"/>
        <a:buChar char="•"/>
        <a:tabLst>
          <a:tab pos="468000" algn="l"/>
        </a:tabLst>
        <a:defRPr sz="1400" b="0" i="0" kern="1200">
          <a:solidFill>
            <a:schemeClr val="tx1"/>
          </a:solidFill>
          <a:latin typeface="Arial" charset="0"/>
          <a:ea typeface="Arial" charset="0"/>
          <a:cs typeface="Arial" charset="0"/>
        </a:defRPr>
      </a:lvl2pPr>
      <a:lvl3pPr marL="853200" indent="-284400" algn="l" defTabSz="288000" rtl="0" eaLnBrk="1" latinLnBrk="0" hangingPunct="1">
        <a:lnSpc>
          <a:spcPts val="1700"/>
        </a:lnSpc>
        <a:spcBef>
          <a:spcPts val="1000"/>
        </a:spcBef>
        <a:buFont typeface="Arial" panose="020B0604020202020204" pitchFamily="34" charset="0"/>
        <a:buChar char="•"/>
        <a:tabLst>
          <a:tab pos="468000" algn="l"/>
        </a:tabLst>
        <a:defRPr sz="1400" b="0" i="0" kern="1200" baseline="0">
          <a:solidFill>
            <a:schemeClr val="tx1"/>
          </a:solidFill>
          <a:latin typeface="+mn-lt"/>
          <a:ea typeface="Arial" charset="0"/>
          <a:cs typeface="Arial" charset="0"/>
        </a:defRPr>
      </a:lvl3pPr>
      <a:lvl4pPr marL="1137600" indent="-284400" algn="l" defTabSz="288000" rtl="0" eaLnBrk="1" latinLnBrk="0" hangingPunct="1">
        <a:lnSpc>
          <a:spcPts val="1700"/>
        </a:lnSpc>
        <a:spcBef>
          <a:spcPts val="1000"/>
        </a:spcBef>
        <a:buFont typeface="Arial" panose="020B0604020202020204" pitchFamily="34" charset="0"/>
        <a:buChar char="•"/>
        <a:tabLst>
          <a:tab pos="468000" algn="l"/>
        </a:tabLst>
        <a:defRPr sz="1400" b="0" i="0" kern="1200">
          <a:solidFill>
            <a:schemeClr val="tx1"/>
          </a:solidFill>
          <a:latin typeface="+mn-lt"/>
          <a:ea typeface="Arial" charset="0"/>
          <a:cs typeface="Arial" charset="0"/>
        </a:defRPr>
      </a:lvl4pPr>
      <a:lvl5pPr marL="1422000" indent="-284400" algn="l" defTabSz="288000" rtl="0" eaLnBrk="1" latinLnBrk="0" hangingPunct="1">
        <a:lnSpc>
          <a:spcPts val="1700"/>
        </a:lnSpc>
        <a:spcBef>
          <a:spcPts val="1000"/>
        </a:spcBef>
        <a:buFont typeface="Arial" panose="020B0604020202020204" pitchFamily="34" charset="0"/>
        <a:buChar char="•"/>
        <a:tabLst>
          <a:tab pos="468000" algn="l"/>
        </a:tabLst>
        <a:defRPr sz="1400" b="0" i="0" kern="1200">
          <a:solidFill>
            <a:schemeClr val="tx1"/>
          </a:solidFill>
          <a:latin typeface="+mn-lt"/>
          <a:ea typeface="Arial" charset="0"/>
          <a:cs typeface="Arial" charset="0"/>
        </a:defRPr>
      </a:lvl5pPr>
      <a:lvl6pPr marL="1706400" indent="-284400" algn="l" defTabSz="914400" rtl="0" eaLnBrk="1" latinLnBrk="0" hangingPunct="1">
        <a:lnSpc>
          <a:spcPts val="1700"/>
        </a:lnSpc>
        <a:spcBef>
          <a:spcPts val="1000"/>
        </a:spcBef>
        <a:buFont typeface="Arial" panose="020B0604020202020204" pitchFamily="34" charset="0"/>
        <a:buChar char="•"/>
        <a:defRPr sz="1400" kern="1200">
          <a:solidFill>
            <a:schemeClr val="tx1"/>
          </a:solidFill>
          <a:latin typeface="+mn-lt"/>
          <a:ea typeface="+mn-ea"/>
          <a:cs typeface="+mn-cs"/>
        </a:defRPr>
      </a:lvl6pPr>
      <a:lvl7pPr marL="1990800" indent="-284400" algn="l" defTabSz="914400" rtl="0" eaLnBrk="1" latinLnBrk="0" hangingPunct="1">
        <a:lnSpc>
          <a:spcPts val="1700"/>
        </a:lnSpc>
        <a:spcBef>
          <a:spcPts val="1000"/>
        </a:spcBef>
        <a:buFont typeface="Arial" panose="020B0604020202020204" pitchFamily="34" charset="0"/>
        <a:buChar char="•"/>
        <a:defRPr sz="1400" kern="1200">
          <a:solidFill>
            <a:schemeClr val="tx1"/>
          </a:solidFill>
          <a:latin typeface="+mn-lt"/>
          <a:ea typeface="+mn-ea"/>
          <a:cs typeface="+mn-cs"/>
        </a:defRPr>
      </a:lvl7pPr>
      <a:lvl8pPr marL="2275200" indent="-284400" algn="l" defTabSz="914400" rtl="0" eaLnBrk="1" latinLnBrk="0" hangingPunct="1">
        <a:lnSpc>
          <a:spcPts val="1700"/>
        </a:lnSpc>
        <a:spcBef>
          <a:spcPts val="1000"/>
        </a:spcBef>
        <a:buFont typeface="Arial" panose="020B0604020202020204" pitchFamily="34" charset="0"/>
        <a:buChar char="•"/>
        <a:defRPr sz="1400" kern="1200" baseline="0">
          <a:solidFill>
            <a:schemeClr val="tx1"/>
          </a:solidFill>
          <a:latin typeface="+mn-lt"/>
          <a:ea typeface="+mn-ea"/>
          <a:cs typeface="+mn-cs"/>
        </a:defRPr>
      </a:lvl8pPr>
      <a:lvl9pPr marL="2559600" indent="-284400" algn="l" defTabSz="914400" rtl="0" eaLnBrk="1" latinLnBrk="0" hangingPunct="1">
        <a:lnSpc>
          <a:spcPts val="1700"/>
        </a:lnSpc>
        <a:spcBef>
          <a:spcPts val="10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5" userDrawn="1">
          <p15:clr>
            <a:srgbClr val="F26B43"/>
          </p15:clr>
        </p15:guide>
        <p15:guide id="3" orient="horz" pos="282" userDrawn="1">
          <p15:clr>
            <a:srgbClr val="F26B43"/>
          </p15:clr>
        </p15:guide>
        <p15:guide id="4" pos="340" userDrawn="1">
          <p15:clr>
            <a:srgbClr val="F26B43"/>
          </p15:clr>
        </p15:guide>
        <p15:guide id="5" orient="horz" pos="463" userDrawn="1">
          <p15:clr>
            <a:srgbClr val="F26B43"/>
          </p15:clr>
        </p15:guide>
        <p15:guide id="6" orient="horz" pos="1030" userDrawn="1">
          <p15:clr>
            <a:srgbClr val="F26B43"/>
          </p15:clr>
        </p15:guide>
        <p15:guide id="7" orient="horz" pos="849" userDrawn="1">
          <p15:clr>
            <a:srgbClr val="F26B43"/>
          </p15:clr>
        </p15:guide>
        <p15:guide id="8" pos="5420" userDrawn="1">
          <p15:clr>
            <a:srgbClr val="F26B43"/>
          </p15:clr>
        </p15:guide>
        <p15:guide id="9" pos="2925" userDrawn="1">
          <p15:clr>
            <a:srgbClr val="F26B43"/>
          </p15:clr>
        </p15:guide>
        <p15:guide id="10" orient="horz" pos="2845" userDrawn="1">
          <p15:clr>
            <a:srgbClr val="F26B43"/>
          </p15:clr>
        </p15:guide>
        <p15:guide id="11" pos="1111" userDrawn="1">
          <p15:clr>
            <a:srgbClr val="F26B43"/>
          </p15:clr>
        </p15:guide>
        <p15:guide id="12" pos="1202" userDrawn="1">
          <p15:clr>
            <a:srgbClr val="F26B43"/>
          </p15:clr>
        </p15:guide>
        <p15:guide id="13" pos="1973" userDrawn="1">
          <p15:clr>
            <a:srgbClr val="F26B43"/>
          </p15:clr>
        </p15:guide>
        <p15:guide id="14" pos="2073" userDrawn="1">
          <p15:clr>
            <a:srgbClr val="F26B43"/>
          </p15:clr>
        </p15:guide>
        <p15:guide id="15" pos="3696" userDrawn="1">
          <p15:clr>
            <a:srgbClr val="F26B43"/>
          </p15:clr>
        </p15:guide>
        <p15:guide id="16" pos="3787" userDrawn="1">
          <p15:clr>
            <a:srgbClr val="F26B43"/>
          </p15:clr>
        </p15:guide>
        <p15:guide id="17" pos="4558" userDrawn="1">
          <p15:clr>
            <a:srgbClr val="F26B43"/>
          </p15:clr>
        </p15:guide>
        <p15:guide id="18" pos="464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elplatzhalter 9"/>
          <p:cNvSpPr>
            <a:spLocks noGrp="1"/>
          </p:cNvSpPr>
          <p:nvPr>
            <p:ph type="title"/>
          </p:nvPr>
        </p:nvSpPr>
        <p:spPr>
          <a:xfrm>
            <a:off x="539748" y="735014"/>
            <a:ext cx="8064502" cy="614896"/>
          </a:xfrm>
          <a:prstGeom prst="rect">
            <a:avLst/>
          </a:prstGeom>
        </p:spPr>
        <p:txBody>
          <a:bodyPr vert="horz" lIns="0" tIns="0" rIns="0" bIns="0" rtlCol="0" anchor="t">
            <a:noAutofit/>
          </a:bodyPr>
          <a:lstStyle/>
          <a:p>
            <a:r>
              <a:rPr lang="de-CH" dirty="0"/>
              <a:t>Mastertitelformat bearbeiten</a:t>
            </a:r>
            <a:endParaRPr lang="de-DE" dirty="0"/>
          </a:p>
        </p:txBody>
      </p:sp>
      <p:sp>
        <p:nvSpPr>
          <p:cNvPr id="12" name="Slide Number Placeholder 5"/>
          <p:cNvSpPr>
            <a:spLocks noGrp="1"/>
          </p:cNvSpPr>
          <p:nvPr>
            <p:ph type="sldNum" sz="quarter" idx="4"/>
          </p:nvPr>
        </p:nvSpPr>
        <p:spPr>
          <a:xfrm>
            <a:off x="8301614" y="4888800"/>
            <a:ext cx="308036" cy="103465"/>
          </a:xfrm>
          <a:prstGeom prst="rect">
            <a:avLst/>
          </a:prstGeom>
        </p:spPr>
        <p:txBody>
          <a:bodyPr vert="horz" lIns="0" tIns="0" rIns="0" bIns="0" rtlCol="0" anchor="t">
            <a:noAutofit/>
          </a:bodyPr>
          <a:lstStyle>
            <a:lvl1pPr algn="r">
              <a:defRPr sz="800" b="1" i="0">
                <a:solidFill>
                  <a:schemeClr val="tx1"/>
                </a:solidFill>
                <a:latin typeface="Arial" charset="0"/>
                <a:ea typeface="Arial" charset="0"/>
                <a:cs typeface="Arial" charset="0"/>
              </a:defRPr>
            </a:lvl1pPr>
          </a:lstStyle>
          <a:p>
            <a:fld id="{22C43A00-C0E5-F64E-B7F3-B20E065A2C7A}" type="slidenum">
              <a:rPr lang="de-DE" smtClean="0"/>
              <a:pPr/>
              <a:t>‹Nr.›</a:t>
            </a:fld>
            <a:endParaRPr lang="de-DE" dirty="0"/>
          </a:p>
        </p:txBody>
      </p:sp>
      <p:sp>
        <p:nvSpPr>
          <p:cNvPr id="13" name="Fußzeilenplatzhalter 1"/>
          <p:cNvSpPr>
            <a:spLocks noGrp="1"/>
          </p:cNvSpPr>
          <p:nvPr>
            <p:ph type="ftr" sz="quarter" idx="3"/>
          </p:nvPr>
        </p:nvSpPr>
        <p:spPr>
          <a:xfrm>
            <a:off x="1279913" y="4888800"/>
            <a:ext cx="5581721" cy="103466"/>
          </a:xfrm>
          <a:prstGeom prst="rect">
            <a:avLst/>
          </a:prstGeom>
          <a:noFill/>
        </p:spPr>
        <p:txBody>
          <a:bodyPr vert="horz" wrap="none" lIns="0" tIns="0" rIns="0" bIns="0" rtlCol="0" anchor="t">
            <a:noAutofit/>
          </a:bodyPr>
          <a:lstStyle>
            <a:lvl1pPr algn="l">
              <a:defRPr sz="800" b="0" i="0">
                <a:solidFill>
                  <a:schemeClr val="tx1"/>
                </a:solidFill>
                <a:latin typeface="Arial" charset="0"/>
                <a:ea typeface="Arial" charset="0"/>
                <a:cs typeface="Arial" charset="0"/>
              </a:defRPr>
            </a:lvl1pPr>
          </a:lstStyle>
          <a:p>
            <a:r>
              <a:rPr lang="de-DE" dirty="0"/>
              <a:t>Titel Präsentation</a:t>
            </a:r>
          </a:p>
        </p:txBody>
      </p:sp>
      <p:cxnSp>
        <p:nvCxnSpPr>
          <p:cNvPr id="15" name="Gerade Verbindung 14"/>
          <p:cNvCxnSpPr/>
          <p:nvPr userDrawn="1"/>
        </p:nvCxnSpPr>
        <p:spPr>
          <a:xfrm>
            <a:off x="539750" y="4809600"/>
            <a:ext cx="8064501" cy="9801"/>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6" name="Datumsplatzhalter 6"/>
          <p:cNvSpPr>
            <a:spLocks noGrp="1"/>
          </p:cNvSpPr>
          <p:nvPr>
            <p:ph type="dt" sz="half" idx="2"/>
          </p:nvPr>
        </p:nvSpPr>
        <p:spPr>
          <a:xfrm>
            <a:off x="7477128" y="4888800"/>
            <a:ext cx="824487" cy="103465"/>
          </a:xfrm>
          <a:prstGeom prst="rect">
            <a:avLst/>
          </a:prstGeom>
        </p:spPr>
        <p:txBody>
          <a:bodyPr lIns="0" tIns="0" rIns="0" bIns="0"/>
          <a:lstStyle>
            <a:lvl1pPr algn="r">
              <a:defRPr sz="800"/>
            </a:lvl1pPr>
          </a:lstStyle>
          <a:p>
            <a:fld id="{C19C1DBD-5E4A-4FA5-BDAB-EEF4A6DADCC0}" type="datetime1">
              <a:rPr lang="de-DE" smtClean="0"/>
              <a:t>04.10.2023</a:t>
            </a:fld>
            <a:endParaRPr lang="de-DE" dirty="0"/>
          </a:p>
        </p:txBody>
      </p:sp>
      <p:sp>
        <p:nvSpPr>
          <p:cNvPr id="14" name="Textfeld 13"/>
          <p:cNvSpPr txBox="1"/>
          <p:nvPr userDrawn="1"/>
        </p:nvSpPr>
        <p:spPr>
          <a:xfrm>
            <a:off x="545880" y="4888800"/>
            <a:ext cx="734032" cy="123111"/>
          </a:xfrm>
          <a:prstGeom prst="rect">
            <a:avLst/>
          </a:prstGeom>
          <a:noFill/>
        </p:spPr>
        <p:txBody>
          <a:bodyPr wrap="square" lIns="0" tIns="0" rIns="0" bIns="0" rtlCol="0">
            <a:spAutoFit/>
          </a:bodyPr>
          <a:lstStyle/>
          <a:p>
            <a:r>
              <a:rPr lang="de-DE" sz="800" b="1" dirty="0"/>
              <a:t>Insel Gruppe –</a:t>
            </a:r>
            <a:endParaRPr lang="en-GB" sz="800" dirty="0"/>
          </a:p>
        </p:txBody>
      </p:sp>
      <p:sp>
        <p:nvSpPr>
          <p:cNvPr id="33" name="Textplatzhalter 1">
            <a:extLst>
              <a:ext uri="{FF2B5EF4-FFF2-40B4-BE49-F238E27FC236}">
                <a16:creationId xmlns:a16="http://schemas.microsoft.com/office/drawing/2014/main" id="{B6D1D810-393C-4515-AAB2-0AD713BE6868}"/>
              </a:ext>
            </a:extLst>
          </p:cNvPr>
          <p:cNvSpPr>
            <a:spLocks noGrp="1"/>
          </p:cNvSpPr>
          <p:nvPr>
            <p:ph type="body" idx="1"/>
          </p:nvPr>
        </p:nvSpPr>
        <p:spPr>
          <a:xfrm>
            <a:off x="539748" y="1635125"/>
            <a:ext cx="8064502" cy="2881313"/>
          </a:xfrm>
          <a:prstGeom prst="rect">
            <a:avLst/>
          </a:prstGeom>
        </p:spPr>
        <p:txBody>
          <a:bodyPr vert="horz" lIns="0" tIns="0" rIns="0" bIns="0" rtlCol="0">
            <a:no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pic>
        <p:nvPicPr>
          <p:cNvPr id="11" name="Grafik 10">
            <a:extLst>
              <a:ext uri="{FF2B5EF4-FFF2-40B4-BE49-F238E27FC236}">
                <a16:creationId xmlns:a16="http://schemas.microsoft.com/office/drawing/2014/main" id="{6D89C93F-9A97-4629-930F-52FCDEFFE059}"/>
              </a:ext>
            </a:extLst>
          </p:cNvPr>
          <p:cNvPicPr>
            <a:picLocks noChangeAspect="1"/>
          </p:cNvPicPr>
          <p:nvPr userDrawn="1"/>
        </p:nvPicPr>
        <p:blipFill>
          <a:blip r:embed="rId12" cstate="screen">
            <a:extLst>
              <a:ext uri="{28A0092B-C50C-407E-A947-70E740481C1C}">
                <a14:useLocalDpi xmlns:a14="http://schemas.microsoft.com/office/drawing/2010/main" val="0"/>
              </a:ext>
            </a:extLst>
          </a:blip>
          <a:srcRect/>
          <a:stretch/>
        </p:blipFill>
        <p:spPr>
          <a:xfrm>
            <a:off x="382141" y="264212"/>
            <a:ext cx="1318375" cy="191936"/>
          </a:xfrm>
          <a:prstGeom prst="rect">
            <a:avLst/>
          </a:prstGeom>
        </p:spPr>
      </p:pic>
    </p:spTree>
    <p:extLst>
      <p:ext uri="{BB962C8B-B14F-4D97-AF65-F5344CB8AC3E}">
        <p14:creationId xmlns:p14="http://schemas.microsoft.com/office/powerpoint/2010/main" val="90285528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7" r:id="rId7"/>
    <p:sldLayoutId id="2147483798" r:id="rId8"/>
    <p:sldLayoutId id="2147483711" r:id="rId9"/>
    <p:sldLayoutId id="2147483719" r:id="rId10"/>
  </p:sldLayoutIdLst>
  <p:hf hdr="0"/>
  <p:txStyles>
    <p:titleStyle>
      <a:lvl1pPr algn="l" defTabSz="914400" rtl="0" eaLnBrk="1" latinLnBrk="0" hangingPunct="1">
        <a:lnSpc>
          <a:spcPts val="2700"/>
        </a:lnSpc>
        <a:spcBef>
          <a:spcPct val="0"/>
        </a:spcBef>
        <a:buNone/>
        <a:defRPr sz="2200" b="1" i="0" kern="1200" spc="20" baseline="0">
          <a:solidFill>
            <a:schemeClr val="tx1"/>
          </a:solidFill>
          <a:effectLst/>
          <a:latin typeface="Arial" charset="0"/>
          <a:ea typeface="Arial" charset="0"/>
          <a:cs typeface="Arial" charset="0"/>
        </a:defRPr>
      </a:lvl1pPr>
    </p:titleStyle>
    <p:bodyStyle>
      <a:lvl1pPr marL="198000" indent="-198000" algn="l" defTabSz="288000" rtl="0" eaLnBrk="1" latinLnBrk="0" hangingPunct="1">
        <a:lnSpc>
          <a:spcPct val="90000"/>
        </a:lnSpc>
        <a:spcBef>
          <a:spcPts val="800"/>
        </a:spcBef>
        <a:buFont typeface="Arial" panose="020B0604020202020204" pitchFamily="34" charset="0"/>
        <a:buChar char="•"/>
        <a:tabLst>
          <a:tab pos="468000" algn="l"/>
        </a:tabLst>
        <a:defRPr sz="1200" b="0" i="0" kern="1200">
          <a:solidFill>
            <a:schemeClr val="tx1"/>
          </a:solidFill>
          <a:latin typeface="+mn-lt"/>
          <a:ea typeface="Arial" charset="0"/>
          <a:cs typeface="Arial" charset="0"/>
        </a:defRPr>
      </a:lvl1pPr>
      <a:lvl2pPr marL="396000" indent="-198000" algn="l" defTabSz="288000" rtl="0" eaLnBrk="1" latinLnBrk="0" hangingPunct="1">
        <a:lnSpc>
          <a:spcPct val="90000"/>
        </a:lnSpc>
        <a:spcBef>
          <a:spcPts val="800"/>
        </a:spcBef>
        <a:buFont typeface="Arial" panose="020B0604020202020204" pitchFamily="34" charset="0"/>
        <a:buChar char="•"/>
        <a:tabLst>
          <a:tab pos="468000" algn="l"/>
        </a:tabLst>
        <a:defRPr sz="1200" b="0" i="0" kern="1200">
          <a:solidFill>
            <a:schemeClr val="tx1"/>
          </a:solidFill>
          <a:latin typeface="+mn-lt"/>
          <a:ea typeface="Arial" charset="0"/>
          <a:cs typeface="Arial" charset="0"/>
        </a:defRPr>
      </a:lvl2pPr>
      <a:lvl3pPr marL="594000" indent="-198000" algn="l" defTabSz="288000" rtl="0" eaLnBrk="1" latinLnBrk="0" hangingPunct="1">
        <a:lnSpc>
          <a:spcPct val="90000"/>
        </a:lnSpc>
        <a:spcBef>
          <a:spcPts val="800"/>
        </a:spcBef>
        <a:buFont typeface="Arial" panose="020B0604020202020204" pitchFamily="34" charset="0"/>
        <a:buChar char="•"/>
        <a:tabLst>
          <a:tab pos="468000" algn="l"/>
        </a:tabLst>
        <a:defRPr sz="1200" b="0" i="0" kern="1200" baseline="0">
          <a:solidFill>
            <a:schemeClr val="tx1"/>
          </a:solidFill>
          <a:latin typeface="+mn-lt"/>
          <a:ea typeface="Arial" charset="0"/>
          <a:cs typeface="Arial" charset="0"/>
        </a:defRPr>
      </a:lvl3pPr>
      <a:lvl4pPr marL="792000" indent="-198000" algn="l" defTabSz="288000" rtl="0" eaLnBrk="1" latinLnBrk="0" hangingPunct="1">
        <a:lnSpc>
          <a:spcPct val="90000"/>
        </a:lnSpc>
        <a:spcBef>
          <a:spcPts val="800"/>
        </a:spcBef>
        <a:buFont typeface="Arial" panose="020B0604020202020204" pitchFamily="34" charset="0"/>
        <a:buChar char="•"/>
        <a:tabLst>
          <a:tab pos="468000" algn="l"/>
        </a:tabLst>
        <a:defRPr sz="1200" b="0" i="0" kern="1200">
          <a:solidFill>
            <a:schemeClr val="tx1"/>
          </a:solidFill>
          <a:latin typeface="+mn-lt"/>
          <a:ea typeface="Arial" charset="0"/>
          <a:cs typeface="Arial" charset="0"/>
        </a:defRPr>
      </a:lvl4pPr>
      <a:lvl5pPr marL="990000" indent="-198000" algn="l" defTabSz="288000" rtl="0" eaLnBrk="1" latinLnBrk="0" hangingPunct="1">
        <a:lnSpc>
          <a:spcPct val="90000"/>
        </a:lnSpc>
        <a:spcBef>
          <a:spcPts val="800"/>
        </a:spcBef>
        <a:buFont typeface="Arial" panose="020B0604020202020204" pitchFamily="34" charset="0"/>
        <a:buChar char="•"/>
        <a:tabLst>
          <a:tab pos="468000" algn="l"/>
        </a:tabLst>
        <a:defRPr sz="1200" b="0" i="0" kern="1200">
          <a:solidFill>
            <a:schemeClr val="tx1"/>
          </a:solidFill>
          <a:latin typeface="Arial" charset="0"/>
          <a:ea typeface="Arial" charset="0"/>
          <a:cs typeface="Arial" charset="0"/>
        </a:defRPr>
      </a:lvl5pPr>
      <a:lvl6pPr marL="1188000" indent="-198000" algn="l" defTabSz="914400" rtl="0" eaLnBrk="1" latinLnBrk="0" hangingPunct="1">
        <a:lnSpc>
          <a:spcPts val="1400"/>
        </a:lnSpc>
        <a:spcBef>
          <a:spcPts val="800"/>
        </a:spcBef>
        <a:buFont typeface="Arial" panose="020B0604020202020204" pitchFamily="34" charset="0"/>
        <a:buChar char="•"/>
        <a:defRPr sz="1200" kern="1200">
          <a:solidFill>
            <a:schemeClr val="tx1"/>
          </a:solidFill>
          <a:latin typeface="+mn-lt"/>
          <a:ea typeface="+mn-ea"/>
          <a:cs typeface="+mn-cs"/>
        </a:defRPr>
      </a:lvl6pPr>
      <a:lvl7pPr marL="1386000" indent="-198000" algn="l" defTabSz="914400" rtl="0" eaLnBrk="1" latinLnBrk="0" hangingPunct="1">
        <a:lnSpc>
          <a:spcPct val="90000"/>
        </a:lnSpc>
        <a:spcBef>
          <a:spcPts val="800"/>
        </a:spcBef>
        <a:buFont typeface="Arial" panose="020B0604020202020204" pitchFamily="34" charset="0"/>
        <a:buChar char="•"/>
        <a:defRPr sz="1200" kern="1200">
          <a:solidFill>
            <a:schemeClr val="tx1"/>
          </a:solidFill>
          <a:latin typeface="+mn-lt"/>
          <a:ea typeface="+mn-ea"/>
          <a:cs typeface="+mn-cs"/>
        </a:defRPr>
      </a:lvl7pPr>
      <a:lvl8pPr marL="1584000" indent="-198000" algn="l" defTabSz="914400" rtl="0" eaLnBrk="1" latinLnBrk="0" hangingPunct="1">
        <a:lnSpc>
          <a:spcPct val="90000"/>
        </a:lnSpc>
        <a:spcBef>
          <a:spcPts val="800"/>
        </a:spcBef>
        <a:buFont typeface="Arial" panose="020B0604020202020204" pitchFamily="34" charset="0"/>
        <a:buChar char="•"/>
        <a:defRPr sz="1200" kern="1200">
          <a:solidFill>
            <a:schemeClr val="tx1"/>
          </a:solidFill>
          <a:latin typeface="+mn-lt"/>
          <a:ea typeface="+mn-ea"/>
          <a:cs typeface="+mn-cs"/>
        </a:defRPr>
      </a:lvl8pPr>
      <a:lvl9pPr marL="1854000" indent="-198000" algn="l" defTabSz="914400" rtl="0" eaLnBrk="1" latinLnBrk="0" hangingPunct="1">
        <a:lnSpc>
          <a:spcPct val="90000"/>
        </a:lnSpc>
        <a:spcBef>
          <a:spcPts val="8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5" userDrawn="1">
          <p15:clr>
            <a:srgbClr val="F26B43"/>
          </p15:clr>
        </p15:guide>
        <p15:guide id="3" orient="horz" pos="282" userDrawn="1">
          <p15:clr>
            <a:srgbClr val="F26B43"/>
          </p15:clr>
        </p15:guide>
        <p15:guide id="4" pos="340" userDrawn="1">
          <p15:clr>
            <a:srgbClr val="F26B43"/>
          </p15:clr>
        </p15:guide>
        <p15:guide id="5" orient="horz" pos="463" userDrawn="1">
          <p15:clr>
            <a:srgbClr val="F26B43"/>
          </p15:clr>
        </p15:guide>
        <p15:guide id="6" orient="horz" pos="1030" userDrawn="1">
          <p15:clr>
            <a:srgbClr val="F26B43"/>
          </p15:clr>
        </p15:guide>
        <p15:guide id="7" orient="horz" pos="849" userDrawn="1">
          <p15:clr>
            <a:srgbClr val="F26B43"/>
          </p15:clr>
        </p15:guide>
        <p15:guide id="8" pos="5420" userDrawn="1">
          <p15:clr>
            <a:srgbClr val="F26B43"/>
          </p15:clr>
        </p15:guide>
        <p15:guide id="9" pos="2925" userDrawn="1">
          <p15:clr>
            <a:srgbClr val="F26B43"/>
          </p15:clr>
        </p15:guide>
        <p15:guide id="10" orient="horz" pos="2845" userDrawn="1">
          <p15:clr>
            <a:srgbClr val="F26B43"/>
          </p15:clr>
        </p15:guide>
        <p15:guide id="11" pos="1111" userDrawn="1">
          <p15:clr>
            <a:srgbClr val="F26B43"/>
          </p15:clr>
        </p15:guide>
        <p15:guide id="12" pos="1202" userDrawn="1">
          <p15:clr>
            <a:srgbClr val="F26B43"/>
          </p15:clr>
        </p15:guide>
        <p15:guide id="13" pos="1973" userDrawn="1">
          <p15:clr>
            <a:srgbClr val="F26B43"/>
          </p15:clr>
        </p15:guide>
        <p15:guide id="14" pos="2073" userDrawn="1">
          <p15:clr>
            <a:srgbClr val="F26B43"/>
          </p15:clr>
        </p15:guide>
        <p15:guide id="15" pos="3696" userDrawn="1">
          <p15:clr>
            <a:srgbClr val="F26B43"/>
          </p15:clr>
        </p15:guide>
        <p15:guide id="16" pos="3787" userDrawn="1">
          <p15:clr>
            <a:srgbClr val="F26B43"/>
          </p15:clr>
        </p15:guide>
        <p15:guide id="17" pos="4558" userDrawn="1">
          <p15:clr>
            <a:srgbClr val="F26B43"/>
          </p15:clr>
        </p15:guide>
        <p15:guide id="18" pos="464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elplatzhalter 9"/>
          <p:cNvSpPr>
            <a:spLocks noGrp="1"/>
          </p:cNvSpPr>
          <p:nvPr>
            <p:ph type="title"/>
          </p:nvPr>
        </p:nvSpPr>
        <p:spPr>
          <a:xfrm>
            <a:off x="539748" y="735013"/>
            <a:ext cx="8064502" cy="612775"/>
          </a:xfrm>
          <a:prstGeom prst="rect">
            <a:avLst/>
          </a:prstGeom>
        </p:spPr>
        <p:txBody>
          <a:bodyPr vert="horz" lIns="0" tIns="0" rIns="0" bIns="0" rtlCol="0" anchor="t">
            <a:noAutofit/>
          </a:bodyPr>
          <a:lstStyle/>
          <a:p>
            <a:r>
              <a:rPr lang="de-CH" dirty="0"/>
              <a:t>Mastertitelformat bearbeiten</a:t>
            </a:r>
            <a:endParaRPr lang="de-DE" dirty="0"/>
          </a:p>
        </p:txBody>
      </p:sp>
      <p:sp>
        <p:nvSpPr>
          <p:cNvPr id="12" name="Slide Number Placeholder 5"/>
          <p:cNvSpPr>
            <a:spLocks noGrp="1"/>
          </p:cNvSpPr>
          <p:nvPr>
            <p:ph type="sldNum" sz="quarter" idx="4"/>
          </p:nvPr>
        </p:nvSpPr>
        <p:spPr>
          <a:xfrm>
            <a:off x="8301614" y="4888800"/>
            <a:ext cx="308036" cy="103465"/>
          </a:xfrm>
          <a:prstGeom prst="rect">
            <a:avLst/>
          </a:prstGeom>
        </p:spPr>
        <p:txBody>
          <a:bodyPr vert="horz" lIns="0" tIns="0" rIns="0" bIns="0" rtlCol="0" anchor="t">
            <a:noAutofit/>
          </a:bodyPr>
          <a:lstStyle>
            <a:lvl1pPr algn="r">
              <a:defRPr sz="800" b="1" i="0">
                <a:solidFill>
                  <a:schemeClr val="tx1"/>
                </a:solidFill>
                <a:latin typeface="Arial" charset="0"/>
                <a:ea typeface="Arial" charset="0"/>
                <a:cs typeface="Arial" charset="0"/>
              </a:defRPr>
            </a:lvl1pPr>
          </a:lstStyle>
          <a:p>
            <a:fld id="{22C43A00-C0E5-F64E-B7F3-B20E065A2C7A}" type="slidenum">
              <a:rPr lang="de-DE" smtClean="0"/>
              <a:pPr/>
              <a:t>‹Nr.›</a:t>
            </a:fld>
            <a:endParaRPr lang="de-DE" dirty="0"/>
          </a:p>
        </p:txBody>
      </p:sp>
      <p:sp>
        <p:nvSpPr>
          <p:cNvPr id="13" name="Fußzeilenplatzhalter 1"/>
          <p:cNvSpPr>
            <a:spLocks noGrp="1"/>
          </p:cNvSpPr>
          <p:nvPr>
            <p:ph type="ftr" sz="quarter" idx="3"/>
          </p:nvPr>
        </p:nvSpPr>
        <p:spPr>
          <a:xfrm>
            <a:off x="1279913" y="4888800"/>
            <a:ext cx="5581721" cy="103466"/>
          </a:xfrm>
          <a:prstGeom prst="rect">
            <a:avLst/>
          </a:prstGeom>
          <a:noFill/>
        </p:spPr>
        <p:txBody>
          <a:bodyPr vert="horz" wrap="none" lIns="0" tIns="0" rIns="0" bIns="0" rtlCol="0" anchor="t">
            <a:noAutofit/>
          </a:bodyPr>
          <a:lstStyle>
            <a:lvl1pPr algn="l">
              <a:defRPr sz="800" b="0" i="0">
                <a:solidFill>
                  <a:schemeClr val="tx1"/>
                </a:solidFill>
                <a:latin typeface="Arial" charset="0"/>
                <a:ea typeface="Arial" charset="0"/>
                <a:cs typeface="Arial" charset="0"/>
              </a:defRPr>
            </a:lvl1pPr>
          </a:lstStyle>
          <a:p>
            <a:r>
              <a:rPr lang="de-DE" dirty="0"/>
              <a:t>Titel Präsentation</a:t>
            </a:r>
          </a:p>
        </p:txBody>
      </p:sp>
      <p:cxnSp>
        <p:nvCxnSpPr>
          <p:cNvPr id="15" name="Gerade Verbindung 14"/>
          <p:cNvCxnSpPr/>
          <p:nvPr userDrawn="1"/>
        </p:nvCxnSpPr>
        <p:spPr>
          <a:xfrm>
            <a:off x="539750" y="4809600"/>
            <a:ext cx="8064501" cy="9801"/>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6" name="Datumsplatzhalter 6"/>
          <p:cNvSpPr>
            <a:spLocks noGrp="1"/>
          </p:cNvSpPr>
          <p:nvPr>
            <p:ph type="dt" sz="half" idx="2"/>
          </p:nvPr>
        </p:nvSpPr>
        <p:spPr>
          <a:xfrm>
            <a:off x="7477128" y="4888800"/>
            <a:ext cx="824487" cy="103465"/>
          </a:xfrm>
          <a:prstGeom prst="rect">
            <a:avLst/>
          </a:prstGeom>
        </p:spPr>
        <p:txBody>
          <a:bodyPr lIns="0" tIns="0" rIns="0" bIns="0"/>
          <a:lstStyle>
            <a:lvl1pPr algn="r">
              <a:defRPr sz="800"/>
            </a:lvl1pPr>
          </a:lstStyle>
          <a:p>
            <a:fld id="{C19C1DBD-5E4A-4FA5-BDAB-EEF4A6DADCC0}" type="datetime1">
              <a:rPr lang="de-DE" smtClean="0"/>
              <a:t>04.10.2023</a:t>
            </a:fld>
            <a:endParaRPr lang="de-DE" dirty="0"/>
          </a:p>
        </p:txBody>
      </p:sp>
      <p:sp>
        <p:nvSpPr>
          <p:cNvPr id="2" name="Textplatzhalter 1"/>
          <p:cNvSpPr>
            <a:spLocks noGrp="1"/>
          </p:cNvSpPr>
          <p:nvPr>
            <p:ph type="body" idx="1"/>
          </p:nvPr>
        </p:nvSpPr>
        <p:spPr>
          <a:xfrm>
            <a:off x="539748" y="1635125"/>
            <a:ext cx="8064502" cy="2881313"/>
          </a:xfrm>
          <a:prstGeom prst="rect">
            <a:avLst/>
          </a:prstGeom>
        </p:spPr>
        <p:txBody>
          <a:bodyPr vert="horz" lIns="0" tIns="0" rIns="0" bIns="0" rtlCol="0">
            <a:no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4" name="Textfeld 13"/>
          <p:cNvSpPr txBox="1"/>
          <p:nvPr userDrawn="1"/>
        </p:nvSpPr>
        <p:spPr>
          <a:xfrm>
            <a:off x="545880" y="4888800"/>
            <a:ext cx="734032" cy="123111"/>
          </a:xfrm>
          <a:prstGeom prst="rect">
            <a:avLst/>
          </a:prstGeom>
          <a:noFill/>
        </p:spPr>
        <p:txBody>
          <a:bodyPr wrap="square" lIns="0" tIns="0" rIns="0" bIns="0" rtlCol="0">
            <a:spAutoFit/>
          </a:bodyPr>
          <a:lstStyle/>
          <a:p>
            <a:r>
              <a:rPr lang="de-DE" sz="800" b="1" dirty="0"/>
              <a:t>Insel Gruppe –</a:t>
            </a:r>
            <a:endParaRPr lang="en-GB" sz="800" dirty="0"/>
          </a:p>
        </p:txBody>
      </p:sp>
      <p:pic>
        <p:nvPicPr>
          <p:cNvPr id="11" name="Grafik 10">
            <a:extLst>
              <a:ext uri="{FF2B5EF4-FFF2-40B4-BE49-F238E27FC236}">
                <a16:creationId xmlns:a16="http://schemas.microsoft.com/office/drawing/2014/main" id="{CC41048A-CBD5-4BFA-B43D-B363D96BDBB7}"/>
              </a:ext>
            </a:extLst>
          </p:cNvPr>
          <p:cNvPicPr>
            <a:picLocks noChangeAspect="1"/>
          </p:cNvPicPr>
          <p:nvPr userDrawn="1"/>
        </p:nvPicPr>
        <p:blipFill>
          <a:blip r:embed="rId8" cstate="screen">
            <a:extLst>
              <a:ext uri="{28A0092B-C50C-407E-A947-70E740481C1C}">
                <a14:useLocalDpi xmlns:a14="http://schemas.microsoft.com/office/drawing/2010/main" val="0"/>
              </a:ext>
            </a:extLst>
          </a:blip>
          <a:srcRect/>
          <a:stretch/>
        </p:blipFill>
        <p:spPr>
          <a:xfrm>
            <a:off x="382141" y="264212"/>
            <a:ext cx="1318375" cy="191936"/>
          </a:xfrm>
          <a:prstGeom prst="rect">
            <a:avLst/>
          </a:prstGeom>
        </p:spPr>
      </p:pic>
    </p:spTree>
    <p:extLst>
      <p:ext uri="{BB962C8B-B14F-4D97-AF65-F5344CB8AC3E}">
        <p14:creationId xmlns:p14="http://schemas.microsoft.com/office/powerpoint/2010/main" val="427566805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83" r:id="rId3"/>
    <p:sldLayoutId id="2147483784" r:id="rId4"/>
    <p:sldLayoutId id="2147483785" r:id="rId5"/>
    <p:sldLayoutId id="2147483786" r:id="rId6"/>
  </p:sldLayoutIdLst>
  <p:hf hdr="0"/>
  <p:txStyles>
    <p:titleStyle>
      <a:lvl1pPr algn="l" defTabSz="914400" rtl="0" eaLnBrk="1" latinLnBrk="0" hangingPunct="1">
        <a:lnSpc>
          <a:spcPts val="2700"/>
        </a:lnSpc>
        <a:spcBef>
          <a:spcPct val="0"/>
        </a:spcBef>
        <a:buNone/>
        <a:defRPr sz="2200" b="1" i="0" kern="1200" spc="20" baseline="0">
          <a:solidFill>
            <a:schemeClr val="tx1"/>
          </a:solidFill>
          <a:effectLst/>
          <a:latin typeface="Arial" charset="0"/>
          <a:ea typeface="Arial" charset="0"/>
          <a:cs typeface="Arial" charset="0"/>
        </a:defRPr>
      </a:lvl1pPr>
    </p:titleStyle>
    <p:bodyStyle>
      <a:lvl1pPr marL="172800" indent="-172800" algn="l" defTabSz="288000" rtl="0" eaLnBrk="1" latinLnBrk="0" hangingPunct="1">
        <a:lnSpc>
          <a:spcPts val="1200"/>
        </a:lnSpc>
        <a:spcBef>
          <a:spcPts val="500"/>
        </a:spcBef>
        <a:buFont typeface="Arial" panose="020B0604020202020204" pitchFamily="34" charset="0"/>
        <a:buChar char="•"/>
        <a:tabLst>
          <a:tab pos="468000" algn="l"/>
        </a:tabLst>
        <a:defRPr sz="1000" b="0" i="0" kern="1200" baseline="0">
          <a:solidFill>
            <a:schemeClr val="tx1"/>
          </a:solidFill>
          <a:latin typeface="+mn-lt"/>
          <a:ea typeface="Arial" charset="0"/>
          <a:cs typeface="Arial" charset="0"/>
        </a:defRPr>
      </a:lvl1pPr>
      <a:lvl2pPr marL="345600" indent="-172800" algn="l" defTabSz="288000" rtl="0" eaLnBrk="1" latinLnBrk="0" hangingPunct="1">
        <a:lnSpc>
          <a:spcPts val="1200"/>
        </a:lnSpc>
        <a:spcBef>
          <a:spcPts val="500"/>
        </a:spcBef>
        <a:buFont typeface="Arial" panose="020B0604020202020204" pitchFamily="34" charset="0"/>
        <a:buChar char="•"/>
        <a:tabLst>
          <a:tab pos="468000" algn="l"/>
        </a:tabLst>
        <a:defRPr sz="1000" b="0" i="0" kern="1200">
          <a:solidFill>
            <a:schemeClr val="tx1"/>
          </a:solidFill>
          <a:latin typeface="+mn-lt"/>
          <a:ea typeface="Arial" charset="0"/>
          <a:cs typeface="Arial" charset="0"/>
        </a:defRPr>
      </a:lvl2pPr>
      <a:lvl3pPr marL="518400" indent="-172800" algn="l" defTabSz="288000" rtl="0" eaLnBrk="1" latinLnBrk="0" hangingPunct="1">
        <a:lnSpc>
          <a:spcPts val="1200"/>
        </a:lnSpc>
        <a:spcBef>
          <a:spcPts val="500"/>
        </a:spcBef>
        <a:buFont typeface="Arial" panose="020B0604020202020204" pitchFamily="34" charset="0"/>
        <a:buChar char="•"/>
        <a:tabLst>
          <a:tab pos="468000" algn="l"/>
        </a:tabLst>
        <a:defRPr sz="1000" b="0" i="0" kern="1200" baseline="0">
          <a:solidFill>
            <a:schemeClr val="tx1"/>
          </a:solidFill>
          <a:latin typeface="+mn-lt"/>
          <a:ea typeface="Arial" charset="0"/>
          <a:cs typeface="Arial" charset="0"/>
        </a:defRPr>
      </a:lvl3pPr>
      <a:lvl4pPr marL="691200" indent="-172800" algn="l" defTabSz="288000" rtl="0" eaLnBrk="1" latinLnBrk="0" hangingPunct="1">
        <a:lnSpc>
          <a:spcPts val="1200"/>
        </a:lnSpc>
        <a:spcBef>
          <a:spcPts val="500"/>
        </a:spcBef>
        <a:buFont typeface="Arial" panose="020B0604020202020204" pitchFamily="34" charset="0"/>
        <a:buChar char="•"/>
        <a:tabLst>
          <a:tab pos="468000" algn="l"/>
        </a:tabLst>
        <a:defRPr sz="1000" b="0" i="0" kern="1200">
          <a:solidFill>
            <a:schemeClr val="tx1"/>
          </a:solidFill>
          <a:latin typeface="+mn-lt"/>
          <a:ea typeface="Arial" charset="0"/>
          <a:cs typeface="Arial" charset="0"/>
        </a:defRPr>
      </a:lvl4pPr>
      <a:lvl5pPr marL="864000" indent="-172800" algn="l" defTabSz="288000" rtl="0" eaLnBrk="1" latinLnBrk="0" hangingPunct="1">
        <a:lnSpc>
          <a:spcPts val="1200"/>
        </a:lnSpc>
        <a:spcBef>
          <a:spcPts val="500"/>
        </a:spcBef>
        <a:buFont typeface="Arial" panose="020B0604020202020204" pitchFamily="34" charset="0"/>
        <a:buChar char="•"/>
        <a:tabLst>
          <a:tab pos="468000" algn="l"/>
        </a:tabLst>
        <a:defRPr sz="1000" b="0" i="0" kern="1200">
          <a:solidFill>
            <a:schemeClr val="tx1"/>
          </a:solidFill>
          <a:latin typeface="+mn-lt"/>
          <a:ea typeface="Arial" charset="0"/>
          <a:cs typeface="Arial" charset="0"/>
        </a:defRPr>
      </a:lvl5pPr>
      <a:lvl6pPr marL="1036800" indent="-172800" algn="l" defTabSz="914400" rtl="0" eaLnBrk="1" latinLnBrk="0" hangingPunct="1">
        <a:lnSpc>
          <a:spcPts val="1200"/>
        </a:lnSpc>
        <a:spcBef>
          <a:spcPts val="500"/>
        </a:spcBef>
        <a:buFont typeface="Arial" panose="020B0604020202020204" pitchFamily="34" charset="0"/>
        <a:buChar char="•"/>
        <a:defRPr sz="1000" kern="1200">
          <a:solidFill>
            <a:schemeClr val="tx1"/>
          </a:solidFill>
          <a:latin typeface="+mn-lt"/>
          <a:ea typeface="+mn-ea"/>
          <a:cs typeface="+mn-cs"/>
        </a:defRPr>
      </a:lvl6pPr>
      <a:lvl7pPr marL="1209600" indent="-172800" algn="l" defTabSz="914400" rtl="0" eaLnBrk="1" latinLnBrk="0" hangingPunct="1">
        <a:lnSpc>
          <a:spcPts val="1200"/>
        </a:lnSpc>
        <a:spcBef>
          <a:spcPts val="500"/>
        </a:spcBef>
        <a:buFont typeface="Arial" panose="020B0604020202020204" pitchFamily="34" charset="0"/>
        <a:buChar char="•"/>
        <a:defRPr sz="1000" kern="1200">
          <a:solidFill>
            <a:schemeClr val="tx1"/>
          </a:solidFill>
          <a:latin typeface="+mn-lt"/>
          <a:ea typeface="+mn-ea"/>
          <a:cs typeface="+mn-cs"/>
        </a:defRPr>
      </a:lvl7pPr>
      <a:lvl8pPr marL="1382400" indent="-172800" algn="l" defTabSz="914400" rtl="0" eaLnBrk="1" latinLnBrk="0" hangingPunct="1">
        <a:lnSpc>
          <a:spcPts val="1200"/>
        </a:lnSpc>
        <a:spcBef>
          <a:spcPts val="500"/>
        </a:spcBef>
        <a:buFont typeface="Arial" panose="020B0604020202020204" pitchFamily="34" charset="0"/>
        <a:buChar char="•"/>
        <a:defRPr sz="1000" kern="1200">
          <a:solidFill>
            <a:schemeClr val="tx1"/>
          </a:solidFill>
          <a:latin typeface="+mn-lt"/>
          <a:ea typeface="+mn-ea"/>
          <a:cs typeface="+mn-cs"/>
        </a:defRPr>
      </a:lvl8pPr>
      <a:lvl9pPr marL="1555200" indent="-172800" algn="l" defTabSz="914400" rtl="0" eaLnBrk="1" latinLnBrk="0" hangingPunct="1">
        <a:lnSpc>
          <a:spcPts val="1200"/>
        </a:lnSpc>
        <a:spcBef>
          <a:spcPts val="5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5" userDrawn="1">
          <p15:clr>
            <a:srgbClr val="F26B43"/>
          </p15:clr>
        </p15:guide>
        <p15:guide id="3" orient="horz" pos="282" userDrawn="1">
          <p15:clr>
            <a:srgbClr val="F26B43"/>
          </p15:clr>
        </p15:guide>
        <p15:guide id="4" pos="340" userDrawn="1">
          <p15:clr>
            <a:srgbClr val="F26B43"/>
          </p15:clr>
        </p15:guide>
        <p15:guide id="5" orient="horz" pos="463" userDrawn="1">
          <p15:clr>
            <a:srgbClr val="F26B43"/>
          </p15:clr>
        </p15:guide>
        <p15:guide id="6" orient="horz" pos="849" userDrawn="1">
          <p15:clr>
            <a:srgbClr val="F26B43"/>
          </p15:clr>
        </p15:guide>
        <p15:guide id="7" orient="horz" pos="1030" userDrawn="1">
          <p15:clr>
            <a:srgbClr val="F26B43"/>
          </p15:clr>
        </p15:guide>
        <p15:guide id="8" pos="5420" userDrawn="1">
          <p15:clr>
            <a:srgbClr val="F26B43"/>
          </p15:clr>
        </p15:guide>
        <p15:guide id="9" pos="2925" userDrawn="1">
          <p15:clr>
            <a:srgbClr val="F26B43"/>
          </p15:clr>
        </p15:guide>
        <p15:guide id="10" orient="horz" pos="2845" userDrawn="1">
          <p15:clr>
            <a:srgbClr val="F26B43"/>
          </p15:clr>
        </p15:guide>
        <p15:guide id="11" pos="1111" userDrawn="1">
          <p15:clr>
            <a:srgbClr val="F26B43"/>
          </p15:clr>
        </p15:guide>
        <p15:guide id="12" pos="1202" userDrawn="1">
          <p15:clr>
            <a:srgbClr val="F26B43"/>
          </p15:clr>
        </p15:guide>
        <p15:guide id="13" pos="1973" userDrawn="1">
          <p15:clr>
            <a:srgbClr val="F26B43"/>
          </p15:clr>
        </p15:guide>
        <p15:guide id="14" pos="2073" userDrawn="1">
          <p15:clr>
            <a:srgbClr val="F26B43"/>
          </p15:clr>
        </p15:guide>
        <p15:guide id="15" pos="3696" userDrawn="1">
          <p15:clr>
            <a:srgbClr val="F26B43"/>
          </p15:clr>
        </p15:guide>
        <p15:guide id="16" pos="3787" userDrawn="1">
          <p15:clr>
            <a:srgbClr val="F26B43"/>
          </p15:clr>
        </p15:guide>
        <p15:guide id="17" pos="4558" userDrawn="1">
          <p15:clr>
            <a:srgbClr val="F26B43"/>
          </p15:clr>
        </p15:guide>
        <p15:guide id="18" pos="46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CH" dirty="0" smtClean="0"/>
              <a:t>Portal Hypertension Session 04.10.2023 – Giulio Roncolato</a:t>
            </a:r>
            <a:endParaRPr lang="de-CH" dirty="0"/>
          </a:p>
        </p:txBody>
      </p:sp>
      <p:sp>
        <p:nvSpPr>
          <p:cNvPr id="3" name="Titel 2"/>
          <p:cNvSpPr>
            <a:spLocks noGrp="1"/>
          </p:cNvSpPr>
          <p:nvPr>
            <p:ph type="title"/>
          </p:nvPr>
        </p:nvSpPr>
        <p:spPr/>
        <p:txBody>
          <a:bodyPr/>
          <a:lstStyle/>
          <a:p>
            <a:r>
              <a:rPr lang="de-CH" dirty="0" err="1" smtClean="0"/>
              <a:t>Acute</a:t>
            </a:r>
            <a:r>
              <a:rPr lang="de-CH" dirty="0" smtClean="0"/>
              <a:t>-on-</a:t>
            </a:r>
            <a:r>
              <a:rPr lang="de-CH" dirty="0" err="1" smtClean="0"/>
              <a:t>Chronic</a:t>
            </a:r>
            <a:r>
              <a:rPr lang="de-CH" dirty="0" smtClean="0"/>
              <a:t> </a:t>
            </a:r>
            <a:r>
              <a:rPr lang="de-CH" dirty="0" err="1"/>
              <a:t>L</a:t>
            </a:r>
            <a:r>
              <a:rPr lang="de-CH" dirty="0" err="1" smtClean="0"/>
              <a:t>iver</a:t>
            </a:r>
            <a:r>
              <a:rPr lang="de-CH" dirty="0" smtClean="0"/>
              <a:t> </a:t>
            </a:r>
            <a:r>
              <a:rPr lang="de-CH" dirty="0" err="1"/>
              <a:t>F</a:t>
            </a:r>
            <a:r>
              <a:rPr lang="de-CH" dirty="0" err="1" smtClean="0"/>
              <a:t>ailure</a:t>
            </a:r>
            <a:endParaRPr lang="de-CH" dirty="0"/>
          </a:p>
        </p:txBody>
      </p:sp>
      <p:pic>
        <p:nvPicPr>
          <p:cNvPr id="6" name="Bildplatzhalter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389" b="16389"/>
          <a:stretch>
            <a:fillRect/>
          </a:stretch>
        </p:blipFill>
        <p:spPr/>
      </p:pic>
    </p:spTree>
    <p:extLst>
      <p:ext uri="{BB962C8B-B14F-4D97-AF65-F5344CB8AC3E}">
        <p14:creationId xmlns:p14="http://schemas.microsoft.com/office/powerpoint/2010/main" val="3267911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10</a:t>
            </a:fld>
            <a:endParaRPr lang="de-DE" dirty="0"/>
          </a:p>
        </p:txBody>
      </p:sp>
      <p:pic>
        <p:nvPicPr>
          <p:cNvPr id="7" name="Grafik 6"/>
          <p:cNvPicPr>
            <a:picLocks noChangeAspect="1"/>
          </p:cNvPicPr>
          <p:nvPr/>
        </p:nvPicPr>
        <p:blipFill>
          <a:blip r:embed="rId3"/>
          <a:stretch>
            <a:fillRect/>
          </a:stretch>
        </p:blipFill>
        <p:spPr>
          <a:xfrm>
            <a:off x="-1250765" y="741119"/>
            <a:ext cx="5761219" cy="3298222"/>
          </a:xfrm>
          <a:prstGeom prst="rect">
            <a:avLst/>
          </a:prstGeom>
        </p:spPr>
      </p:pic>
      <p:sp>
        <p:nvSpPr>
          <p:cNvPr id="8" name="Rechteck 7"/>
          <p:cNvSpPr/>
          <p:nvPr/>
        </p:nvSpPr>
        <p:spPr>
          <a:xfrm>
            <a:off x="4429662" y="756148"/>
            <a:ext cx="4863944" cy="3416320"/>
          </a:xfrm>
          <a:prstGeom prst="rect">
            <a:avLst/>
          </a:prstGeom>
          <a:ln w="28575">
            <a:solidFill>
              <a:schemeClr val="accent2"/>
            </a:solidFill>
          </a:ln>
        </p:spPr>
        <p:txBody>
          <a:bodyPr wrap="square">
            <a:spAutoFit/>
          </a:bodyPr>
          <a:lstStyle/>
          <a:p>
            <a:pPr marL="285750" indent="-285750">
              <a:buFont typeface="Arial" panose="020B0604020202020204" pitchFamily="34" charset="0"/>
              <a:buChar char="•"/>
            </a:pPr>
            <a:r>
              <a:rPr lang="en-US" dirty="0" smtClean="0"/>
              <a:t>stable </a:t>
            </a:r>
            <a:r>
              <a:rPr lang="en-US" dirty="0"/>
              <a:t>decompensated </a:t>
            </a:r>
            <a:r>
              <a:rPr lang="en-US" dirty="0" smtClean="0"/>
              <a:t>cirrhosis (</a:t>
            </a:r>
            <a:r>
              <a:rPr lang="en-US" b="1" dirty="0" smtClean="0"/>
              <a:t>SDC</a:t>
            </a:r>
            <a:r>
              <a:rPr lang="en-US" dirty="0" smtClean="0"/>
              <a:t>): patients </a:t>
            </a:r>
            <a:r>
              <a:rPr lang="en-US" dirty="0"/>
              <a:t>in this group were discharged and </a:t>
            </a:r>
            <a:r>
              <a:rPr lang="en-US" b="1" u="sng" dirty="0"/>
              <a:t>not </a:t>
            </a:r>
            <a:r>
              <a:rPr lang="en-US" u="sng" dirty="0"/>
              <a:t>readmitted </a:t>
            </a:r>
            <a:r>
              <a:rPr lang="en-US" dirty="0"/>
              <a:t>during the </a:t>
            </a:r>
            <a:r>
              <a:rPr lang="en-US" u="sng" dirty="0"/>
              <a:t>3-month follow-up</a:t>
            </a:r>
            <a:endParaRPr lang="en-US" u="sng"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unstable </a:t>
            </a:r>
            <a:r>
              <a:rPr lang="en-US" dirty="0"/>
              <a:t>decompensated </a:t>
            </a:r>
            <a:r>
              <a:rPr lang="en-US" dirty="0" smtClean="0"/>
              <a:t>cirrhosis (</a:t>
            </a:r>
            <a:r>
              <a:rPr lang="en-US" b="1" dirty="0" smtClean="0"/>
              <a:t>UDC</a:t>
            </a:r>
            <a:r>
              <a:rPr lang="en-US" dirty="0" smtClean="0"/>
              <a:t>): developed </a:t>
            </a:r>
            <a:r>
              <a:rPr lang="en-US" dirty="0"/>
              <a:t>liver-related complications, but not ACLF, and were </a:t>
            </a:r>
            <a:r>
              <a:rPr lang="en-US" u="sng" dirty="0"/>
              <a:t>readmitted</a:t>
            </a:r>
            <a:r>
              <a:rPr lang="en-US" dirty="0"/>
              <a:t> during the </a:t>
            </a:r>
            <a:r>
              <a:rPr lang="en-US" u="sng" dirty="0"/>
              <a:t>3-month </a:t>
            </a:r>
            <a:r>
              <a:rPr lang="en-US" u="sng" dirty="0" smtClean="0"/>
              <a:t>follow-up</a:t>
            </a:r>
            <a:endParaRPr lang="en-US" u="sng"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pre-ACLF</a:t>
            </a:r>
            <a:r>
              <a:rPr lang="en-US" dirty="0" smtClean="0"/>
              <a:t>: developed </a:t>
            </a:r>
            <a:r>
              <a:rPr lang="en-US" dirty="0"/>
              <a:t>ACLF during the </a:t>
            </a:r>
            <a:r>
              <a:rPr lang="en-US" u="sng" dirty="0"/>
              <a:t>3-month </a:t>
            </a:r>
            <a:r>
              <a:rPr lang="en-US" u="sng" dirty="0" smtClean="0"/>
              <a:t>follow-up</a:t>
            </a:r>
            <a:endParaRPr lang="en-US" u="sng" dirty="0"/>
          </a:p>
        </p:txBody>
      </p:sp>
      <p:sp>
        <p:nvSpPr>
          <p:cNvPr id="10" name="Abgerundetes Rechteck 9"/>
          <p:cNvSpPr/>
          <p:nvPr/>
        </p:nvSpPr>
        <p:spPr>
          <a:xfrm>
            <a:off x="3259689" y="756148"/>
            <a:ext cx="1169973" cy="1031256"/>
          </a:xfrm>
          <a:prstGeom prst="roundRect">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9" name="Rechteck 8"/>
          <p:cNvSpPr/>
          <p:nvPr/>
        </p:nvSpPr>
        <p:spPr>
          <a:xfrm>
            <a:off x="7281657" y="363416"/>
            <a:ext cx="1642534" cy="253916"/>
          </a:xfrm>
          <a:prstGeom prst="rect">
            <a:avLst/>
          </a:prstGeom>
        </p:spPr>
        <p:txBody>
          <a:bodyPr wrap="square">
            <a:spAutoFit/>
          </a:bodyPr>
          <a:lstStyle/>
          <a:p>
            <a:r>
              <a:rPr lang="en-US" sz="1050" dirty="0"/>
              <a:t>EASL-CLIF-C </a:t>
            </a:r>
            <a:r>
              <a:rPr lang="en-US" sz="1050" dirty="0" smtClean="0"/>
              <a:t>definitions</a:t>
            </a:r>
            <a:endParaRPr lang="en-US" sz="1050" dirty="0"/>
          </a:p>
        </p:txBody>
      </p:sp>
    </p:spTree>
    <p:extLst>
      <p:ext uri="{BB962C8B-B14F-4D97-AF65-F5344CB8AC3E}">
        <p14:creationId xmlns:p14="http://schemas.microsoft.com/office/powerpoint/2010/main" val="2428384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11</a:t>
            </a:fld>
            <a:endParaRPr lang="de-DE" dirty="0"/>
          </a:p>
        </p:txBody>
      </p:sp>
      <p:pic>
        <p:nvPicPr>
          <p:cNvPr id="7" name="Grafik 6"/>
          <p:cNvPicPr>
            <a:picLocks noChangeAspect="1"/>
          </p:cNvPicPr>
          <p:nvPr/>
        </p:nvPicPr>
        <p:blipFill>
          <a:blip r:embed="rId3"/>
          <a:stretch>
            <a:fillRect/>
          </a:stretch>
        </p:blipFill>
        <p:spPr>
          <a:xfrm>
            <a:off x="-1250765" y="741119"/>
            <a:ext cx="5761219" cy="3298222"/>
          </a:xfrm>
          <a:prstGeom prst="rect">
            <a:avLst/>
          </a:prstGeom>
        </p:spPr>
      </p:pic>
      <p:sp>
        <p:nvSpPr>
          <p:cNvPr id="8" name="Rechteck 7"/>
          <p:cNvSpPr/>
          <p:nvPr/>
        </p:nvSpPr>
        <p:spPr>
          <a:xfrm>
            <a:off x="4429662" y="756148"/>
            <a:ext cx="4591246" cy="2862322"/>
          </a:xfrm>
          <a:prstGeom prst="rect">
            <a:avLst/>
          </a:prstGeom>
          <a:ln w="28575">
            <a:solidFill>
              <a:schemeClr val="accent2"/>
            </a:solidFill>
          </a:ln>
        </p:spPr>
        <p:txBody>
          <a:bodyPr wrap="square">
            <a:spAutoFit/>
          </a:bodyPr>
          <a:lstStyle/>
          <a:p>
            <a:pPr marL="285750" indent="-285750">
              <a:buFont typeface="Arial" panose="020B0604020202020204" pitchFamily="34" charset="0"/>
              <a:buChar char="•"/>
            </a:pPr>
            <a:r>
              <a:rPr lang="en-US" dirty="0" smtClean="0"/>
              <a:t>the </a:t>
            </a:r>
            <a:r>
              <a:rPr lang="en-US" dirty="0"/>
              <a:t>functional failure of one or more of </a:t>
            </a:r>
            <a:r>
              <a:rPr lang="en-US" u="sng" dirty="0"/>
              <a:t>the six major organ systems </a:t>
            </a:r>
            <a:r>
              <a:rPr lang="en-US" dirty="0"/>
              <a:t>(i.e., liver, kidney, brain, coagulation, circulation, and </a:t>
            </a:r>
            <a:r>
              <a:rPr lang="en-US" dirty="0" smtClean="0"/>
              <a:t>respiration)</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and </a:t>
            </a:r>
            <a:r>
              <a:rPr lang="en-US" u="sng" dirty="0"/>
              <a:t>systemic inflammation</a:t>
            </a:r>
            <a:r>
              <a:rPr lang="en-US" dirty="0"/>
              <a:t>, that may have been induced by </a:t>
            </a:r>
            <a:r>
              <a:rPr lang="en-US" u="sng" dirty="0"/>
              <a:t>acute precipitants </a:t>
            </a:r>
            <a:endParaRPr lang="en-US" u="sng" dirty="0" smtClean="0"/>
          </a:p>
          <a:p>
            <a:pPr marL="742950" lvl="1" indent="-285750">
              <a:buFont typeface="Arial" panose="020B0604020202020204" pitchFamily="34" charset="0"/>
              <a:buChar char="•"/>
            </a:pPr>
            <a:r>
              <a:rPr lang="en-US" dirty="0"/>
              <a:t>Intrahepatic </a:t>
            </a:r>
            <a:r>
              <a:rPr lang="en-US" dirty="0" smtClean="0"/>
              <a:t>insults</a:t>
            </a:r>
          </a:p>
          <a:p>
            <a:pPr marL="742950" lvl="1" indent="-285750">
              <a:buFont typeface="Arial" panose="020B0604020202020204" pitchFamily="34" charset="0"/>
              <a:buChar char="•"/>
            </a:pPr>
            <a:r>
              <a:rPr lang="en-US" dirty="0" smtClean="0"/>
              <a:t>extrahepatic insults</a:t>
            </a:r>
          </a:p>
          <a:p>
            <a:pPr marL="742950" lvl="1" indent="-285750">
              <a:buFont typeface="Arial" panose="020B0604020202020204" pitchFamily="34" charset="0"/>
              <a:buChar char="•"/>
            </a:pPr>
            <a:r>
              <a:rPr lang="en-US" dirty="0" smtClean="0"/>
              <a:t>or both</a:t>
            </a:r>
            <a:endParaRPr lang="en-US" dirty="0"/>
          </a:p>
        </p:txBody>
      </p:sp>
      <p:sp>
        <p:nvSpPr>
          <p:cNvPr id="10" name="Abgerundetes Rechteck 9"/>
          <p:cNvSpPr/>
          <p:nvPr/>
        </p:nvSpPr>
        <p:spPr>
          <a:xfrm>
            <a:off x="3259689" y="1787404"/>
            <a:ext cx="1169973" cy="1031256"/>
          </a:xfrm>
          <a:prstGeom prst="roundRect">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9" name="Rechteck 8"/>
          <p:cNvSpPr/>
          <p:nvPr/>
        </p:nvSpPr>
        <p:spPr>
          <a:xfrm>
            <a:off x="7281657" y="363416"/>
            <a:ext cx="1642534" cy="253916"/>
          </a:xfrm>
          <a:prstGeom prst="rect">
            <a:avLst/>
          </a:prstGeom>
        </p:spPr>
        <p:txBody>
          <a:bodyPr wrap="square">
            <a:spAutoFit/>
          </a:bodyPr>
          <a:lstStyle/>
          <a:p>
            <a:r>
              <a:rPr lang="en-US" sz="1050" dirty="0"/>
              <a:t>EASL-CLIF-C </a:t>
            </a:r>
            <a:r>
              <a:rPr lang="en-US" sz="1050" dirty="0" smtClean="0"/>
              <a:t>definitions</a:t>
            </a:r>
            <a:endParaRPr lang="en-US" sz="1050" dirty="0"/>
          </a:p>
        </p:txBody>
      </p:sp>
    </p:spTree>
    <p:extLst>
      <p:ext uri="{BB962C8B-B14F-4D97-AF65-F5344CB8AC3E}">
        <p14:creationId xmlns:p14="http://schemas.microsoft.com/office/powerpoint/2010/main" val="652896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smtClean="0"/>
              <a:t>Physiopathology</a:t>
            </a:r>
            <a:r>
              <a:rPr lang="de-CH" dirty="0" smtClean="0"/>
              <a:t> - </a:t>
            </a:r>
            <a:r>
              <a:rPr lang="de-CH" dirty="0" err="1" smtClean="0"/>
              <a:t>Precipitant</a:t>
            </a:r>
            <a:r>
              <a:rPr lang="de-CH" dirty="0" smtClean="0"/>
              <a:t> </a:t>
            </a:r>
            <a:r>
              <a:rPr lang="de-CH" dirty="0" err="1"/>
              <a:t>of</a:t>
            </a:r>
            <a:r>
              <a:rPr lang="de-CH" dirty="0"/>
              <a:t> ACLF </a:t>
            </a:r>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12</a:t>
            </a:fld>
            <a:endParaRPr lang="de-DE" dirty="0"/>
          </a:p>
        </p:txBody>
      </p:sp>
      <p:sp>
        <p:nvSpPr>
          <p:cNvPr id="7" name="Rechteck 6"/>
          <p:cNvSpPr/>
          <p:nvPr/>
        </p:nvSpPr>
        <p:spPr>
          <a:xfrm>
            <a:off x="4391234" y="1549297"/>
            <a:ext cx="4218416" cy="1754326"/>
          </a:xfrm>
          <a:prstGeom prst="rect">
            <a:avLst/>
          </a:prstGeom>
        </p:spPr>
        <p:txBody>
          <a:bodyPr wrap="square">
            <a:spAutoFit/>
          </a:bodyPr>
          <a:lstStyle/>
          <a:p>
            <a:pPr marL="285750" indent="-285750">
              <a:buFont typeface="Arial" panose="020B0604020202020204" pitchFamily="34" charset="0"/>
              <a:buChar char="•"/>
            </a:pPr>
            <a:r>
              <a:rPr lang="en-US" dirty="0"/>
              <a:t>A</a:t>
            </a:r>
            <a:r>
              <a:rPr lang="en-US" dirty="0" smtClean="0"/>
              <a:t>cute </a:t>
            </a:r>
            <a:r>
              <a:rPr lang="en-US" b="1" dirty="0"/>
              <a:t>intrahepatic</a:t>
            </a:r>
            <a:r>
              <a:rPr lang="en-US" dirty="0"/>
              <a:t> or </a:t>
            </a:r>
            <a:r>
              <a:rPr lang="en-US" b="1" dirty="0" smtClean="0"/>
              <a:t>extrahepatic</a:t>
            </a:r>
            <a:r>
              <a:rPr lang="en-US" dirty="0" smtClean="0"/>
              <a:t> insult </a:t>
            </a:r>
          </a:p>
          <a:p>
            <a:endParaRPr lang="en-US" dirty="0" smtClean="0"/>
          </a:p>
          <a:p>
            <a:pPr marL="285750" indent="-285750">
              <a:buFont typeface="Arial" panose="020B0604020202020204" pitchFamily="34" charset="0"/>
              <a:buChar char="•"/>
            </a:pPr>
            <a:r>
              <a:rPr lang="en-US" dirty="0" smtClean="0"/>
              <a:t>Patients with </a:t>
            </a:r>
            <a:r>
              <a:rPr lang="en-US" dirty="0"/>
              <a:t>two or more precipitants have a higher risk of </a:t>
            </a:r>
            <a:r>
              <a:rPr lang="en-US" dirty="0" smtClean="0"/>
              <a:t>death at </a:t>
            </a:r>
            <a:r>
              <a:rPr lang="en-US" dirty="0"/>
              <a:t>90 days </a:t>
            </a:r>
            <a:endParaRPr lang="en-US" dirty="0" smtClean="0"/>
          </a:p>
        </p:txBody>
      </p:sp>
      <p:sp>
        <p:nvSpPr>
          <p:cNvPr id="8" name="Rechteck 7"/>
          <p:cNvSpPr/>
          <p:nvPr/>
        </p:nvSpPr>
        <p:spPr>
          <a:xfrm>
            <a:off x="6938037" y="3889086"/>
            <a:ext cx="2080498" cy="900246"/>
          </a:xfrm>
          <a:prstGeom prst="rect">
            <a:avLst/>
          </a:prstGeom>
        </p:spPr>
        <p:txBody>
          <a:bodyPr wrap="square">
            <a:spAutoFit/>
          </a:bodyPr>
          <a:lstStyle/>
          <a:p>
            <a:r>
              <a:rPr lang="en-US" sz="1050" dirty="0"/>
              <a:t>The PREDICT study uncovers three clinical courses of</a:t>
            </a:r>
          </a:p>
          <a:p>
            <a:r>
              <a:rPr lang="en-US" sz="1050" dirty="0"/>
              <a:t>acutely decompensated cirrhosis that have distinct</a:t>
            </a:r>
          </a:p>
          <a:p>
            <a:r>
              <a:rPr lang="en-US" sz="1050" dirty="0" smtClean="0"/>
              <a:t>Pathophysiology, JHEP 2020</a:t>
            </a:r>
            <a:endParaRPr lang="de-CH" sz="1050" dirty="0"/>
          </a:p>
        </p:txBody>
      </p:sp>
      <p:pic>
        <p:nvPicPr>
          <p:cNvPr id="9" name="Grafik 8"/>
          <p:cNvPicPr>
            <a:picLocks noChangeAspect="1"/>
          </p:cNvPicPr>
          <p:nvPr/>
        </p:nvPicPr>
        <p:blipFill>
          <a:blip r:embed="rId3"/>
          <a:stretch>
            <a:fillRect/>
          </a:stretch>
        </p:blipFill>
        <p:spPr>
          <a:xfrm>
            <a:off x="463649" y="1263122"/>
            <a:ext cx="3654099" cy="3176036"/>
          </a:xfrm>
          <a:prstGeom prst="rect">
            <a:avLst/>
          </a:prstGeom>
        </p:spPr>
      </p:pic>
    </p:spTree>
    <p:extLst>
      <p:ext uri="{BB962C8B-B14F-4D97-AF65-F5344CB8AC3E}">
        <p14:creationId xmlns:p14="http://schemas.microsoft.com/office/powerpoint/2010/main" val="3040610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smtClean="0"/>
              <a:t>Physiopathology</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13</a:t>
            </a:fld>
            <a:endParaRPr lang="de-DE" dirty="0"/>
          </a:p>
        </p:txBody>
      </p:sp>
      <p:pic>
        <p:nvPicPr>
          <p:cNvPr id="7" name="Grafik 6"/>
          <p:cNvPicPr>
            <a:picLocks noChangeAspect="1"/>
          </p:cNvPicPr>
          <p:nvPr/>
        </p:nvPicPr>
        <p:blipFill>
          <a:blip r:embed="rId3"/>
          <a:stretch>
            <a:fillRect/>
          </a:stretch>
        </p:blipFill>
        <p:spPr>
          <a:xfrm>
            <a:off x="669475" y="1115444"/>
            <a:ext cx="6577479" cy="3648686"/>
          </a:xfrm>
          <a:prstGeom prst="rect">
            <a:avLst/>
          </a:prstGeom>
        </p:spPr>
      </p:pic>
      <p:sp>
        <p:nvSpPr>
          <p:cNvPr id="8" name="Rechteck 7"/>
          <p:cNvSpPr/>
          <p:nvPr/>
        </p:nvSpPr>
        <p:spPr>
          <a:xfrm>
            <a:off x="7246954" y="4149472"/>
            <a:ext cx="2109321" cy="738664"/>
          </a:xfrm>
          <a:prstGeom prst="rect">
            <a:avLst/>
          </a:prstGeom>
        </p:spPr>
        <p:txBody>
          <a:bodyPr wrap="square">
            <a:spAutoFit/>
          </a:bodyPr>
          <a:lstStyle/>
          <a:p>
            <a:r>
              <a:rPr lang="en-US" sz="1050" dirty="0"/>
              <a:t>Acute-on-chronic liver failure: Definitions, pathophysiology </a:t>
            </a:r>
            <a:r>
              <a:rPr lang="en-US" sz="1050" dirty="0" smtClean="0"/>
              <a:t>and principles </a:t>
            </a:r>
            <a:r>
              <a:rPr lang="en-US" sz="1050" dirty="0"/>
              <a:t>of </a:t>
            </a:r>
            <a:r>
              <a:rPr lang="en-US" sz="1050" dirty="0" smtClean="0"/>
              <a:t>treatment JHEP 2020</a:t>
            </a:r>
            <a:endParaRPr lang="de-CH" sz="1050" dirty="0"/>
          </a:p>
        </p:txBody>
      </p:sp>
      <p:sp>
        <p:nvSpPr>
          <p:cNvPr id="11" name="Pfeil nach unten 10"/>
          <p:cNvSpPr/>
          <p:nvPr/>
        </p:nvSpPr>
        <p:spPr>
          <a:xfrm rot="10800000">
            <a:off x="6407928" y="1618161"/>
            <a:ext cx="562707" cy="223417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598535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545148" y="729251"/>
            <a:ext cx="8064502" cy="618538"/>
          </a:xfrm>
        </p:spPr>
        <p:txBody>
          <a:bodyPr/>
          <a:lstStyle/>
          <a:p>
            <a:r>
              <a:rPr lang="de-CH" dirty="0" smtClean="0"/>
              <a:t>Pathogen-</a:t>
            </a:r>
            <a:r>
              <a:rPr lang="de-CH" dirty="0" err="1" smtClean="0"/>
              <a:t>associated</a:t>
            </a:r>
            <a:r>
              <a:rPr lang="de-CH" dirty="0" smtClean="0"/>
              <a:t> </a:t>
            </a:r>
            <a:r>
              <a:rPr lang="de-CH" dirty="0" err="1"/>
              <a:t>molecular</a:t>
            </a:r>
            <a:r>
              <a:rPr lang="de-CH" dirty="0"/>
              <a:t> </a:t>
            </a:r>
            <a:r>
              <a:rPr lang="de-CH" dirty="0" err="1"/>
              <a:t>patterns</a:t>
            </a:r>
            <a:r>
              <a:rPr lang="de-CH" dirty="0"/>
              <a:t> (</a:t>
            </a:r>
            <a:r>
              <a:rPr lang="de-CH" u="sng" dirty="0"/>
              <a:t>PAMPs</a:t>
            </a:r>
            <a:r>
              <a:rPr lang="de-CH" dirty="0"/>
              <a:t>) and </a:t>
            </a:r>
            <a:r>
              <a:rPr lang="de-CH" dirty="0" smtClean="0"/>
              <a:t/>
            </a:r>
            <a:br>
              <a:rPr lang="de-CH" dirty="0" smtClean="0"/>
            </a:br>
            <a:r>
              <a:rPr lang="de-CH" dirty="0" err="1" smtClean="0"/>
              <a:t>damage-associated</a:t>
            </a:r>
            <a:r>
              <a:rPr lang="de-CH" dirty="0" smtClean="0"/>
              <a:t> </a:t>
            </a:r>
            <a:r>
              <a:rPr lang="de-CH" dirty="0" err="1"/>
              <a:t>molecular</a:t>
            </a:r>
            <a:r>
              <a:rPr lang="de-CH" dirty="0"/>
              <a:t> </a:t>
            </a:r>
            <a:r>
              <a:rPr lang="de-CH" dirty="0" err="1"/>
              <a:t>patterns</a:t>
            </a:r>
            <a:r>
              <a:rPr lang="de-CH" dirty="0"/>
              <a:t> (</a:t>
            </a:r>
            <a:r>
              <a:rPr lang="de-CH" u="sng" dirty="0"/>
              <a:t>DAMPs</a:t>
            </a:r>
            <a:r>
              <a:rPr lang="de-CH" dirty="0"/>
              <a:t>)</a:t>
            </a:r>
            <a:br>
              <a:rPr lang="de-CH" dirty="0"/>
            </a:b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14</a:t>
            </a:fld>
            <a:endParaRPr lang="de-DE" dirty="0"/>
          </a:p>
        </p:txBody>
      </p:sp>
      <p:sp>
        <p:nvSpPr>
          <p:cNvPr id="7" name="Rechteck 6"/>
          <p:cNvSpPr/>
          <p:nvPr/>
        </p:nvSpPr>
        <p:spPr>
          <a:xfrm>
            <a:off x="420265" y="1550989"/>
            <a:ext cx="8189385" cy="3139321"/>
          </a:xfrm>
          <a:prstGeom prst="rect">
            <a:avLst/>
          </a:prstGeom>
        </p:spPr>
        <p:txBody>
          <a:bodyPr wrap="square">
            <a:spAutoFit/>
          </a:bodyPr>
          <a:lstStyle/>
          <a:p>
            <a:pPr marL="285750" indent="-285750">
              <a:buFont typeface="Arial" panose="020B0604020202020204" pitchFamily="34" charset="0"/>
              <a:buChar char="•"/>
            </a:pPr>
            <a:r>
              <a:rPr lang="de-CH" dirty="0" smtClean="0"/>
              <a:t>Pathogen-</a:t>
            </a:r>
            <a:r>
              <a:rPr lang="de-CH" dirty="0" err="1" smtClean="0"/>
              <a:t>associated</a:t>
            </a:r>
            <a:r>
              <a:rPr lang="de-CH" dirty="0" smtClean="0"/>
              <a:t> </a:t>
            </a:r>
            <a:r>
              <a:rPr lang="de-CH" dirty="0" err="1"/>
              <a:t>molecular</a:t>
            </a:r>
            <a:r>
              <a:rPr lang="de-CH" dirty="0"/>
              <a:t> </a:t>
            </a:r>
            <a:r>
              <a:rPr lang="de-CH" dirty="0" err="1"/>
              <a:t>patterns</a:t>
            </a:r>
            <a:r>
              <a:rPr lang="de-CH" dirty="0"/>
              <a:t> (PAMPs) </a:t>
            </a:r>
            <a:r>
              <a:rPr lang="de-CH" dirty="0" err="1"/>
              <a:t>expressed</a:t>
            </a:r>
            <a:r>
              <a:rPr lang="de-CH" dirty="0"/>
              <a:t> </a:t>
            </a:r>
            <a:r>
              <a:rPr lang="de-CH" dirty="0" err="1"/>
              <a:t>by</a:t>
            </a:r>
            <a:r>
              <a:rPr lang="de-CH" dirty="0"/>
              <a:t> </a:t>
            </a:r>
            <a:r>
              <a:rPr lang="de-CH" dirty="0" err="1" smtClean="0"/>
              <a:t>microbes</a:t>
            </a:r>
            <a:endParaRPr lang="de-CH" dirty="0" smtClean="0"/>
          </a:p>
          <a:p>
            <a:pPr marL="742950" lvl="1" indent="-285750">
              <a:buFont typeface="Arial" panose="020B0604020202020204" pitchFamily="34" charset="0"/>
              <a:buChar char="•"/>
            </a:pPr>
            <a:r>
              <a:rPr lang="en-US" dirty="0" smtClean="0"/>
              <a:t>mostly </a:t>
            </a:r>
            <a:r>
              <a:rPr lang="en-US" dirty="0"/>
              <a:t>related to translocation of </a:t>
            </a:r>
            <a:r>
              <a:rPr lang="en-US" dirty="0" smtClean="0"/>
              <a:t>bacterial products </a:t>
            </a:r>
            <a:r>
              <a:rPr lang="en-US" dirty="0"/>
              <a:t>from the intestinal lumen -&gt; unrelated to </a:t>
            </a:r>
            <a:r>
              <a:rPr lang="en-US" dirty="0" smtClean="0"/>
              <a:t>ongoing bacterial infections </a:t>
            </a:r>
            <a:r>
              <a:rPr lang="en-US" dirty="0"/>
              <a:t>-&gt; ACLF without any identified precipitating disorder</a:t>
            </a:r>
            <a:endParaRPr lang="de-CH" dirty="0" smtClean="0"/>
          </a:p>
          <a:p>
            <a:pPr marL="285750" indent="-285750">
              <a:buFont typeface="Arial" panose="020B0604020202020204" pitchFamily="34" charset="0"/>
              <a:buChar char="•"/>
            </a:pPr>
            <a:r>
              <a:rPr lang="de-CH" dirty="0" err="1" smtClean="0"/>
              <a:t>Damage-associated</a:t>
            </a:r>
            <a:r>
              <a:rPr lang="de-CH" dirty="0" smtClean="0"/>
              <a:t> </a:t>
            </a:r>
            <a:r>
              <a:rPr lang="de-CH" dirty="0" err="1"/>
              <a:t>molecular</a:t>
            </a:r>
            <a:r>
              <a:rPr lang="de-CH" dirty="0"/>
              <a:t> </a:t>
            </a:r>
            <a:r>
              <a:rPr lang="de-CH" dirty="0" err="1"/>
              <a:t>patterns</a:t>
            </a:r>
            <a:r>
              <a:rPr lang="de-CH" dirty="0"/>
              <a:t> (DAMPs</a:t>
            </a:r>
            <a:r>
              <a:rPr lang="de-CH" dirty="0" smtClean="0"/>
              <a:t>) </a:t>
            </a:r>
            <a:r>
              <a:rPr lang="de-CH" dirty="0" err="1" smtClean="0"/>
              <a:t>released</a:t>
            </a:r>
            <a:r>
              <a:rPr lang="de-CH" dirty="0" smtClean="0"/>
              <a:t> </a:t>
            </a:r>
            <a:r>
              <a:rPr lang="en-US" dirty="0" smtClean="0"/>
              <a:t>by </a:t>
            </a:r>
            <a:r>
              <a:rPr lang="en-US" dirty="0"/>
              <a:t>dying or damaged host cells from various compartments (liver injury</a:t>
            </a:r>
            <a:r>
              <a:rPr lang="en-US" dirty="0" smtClean="0"/>
              <a:t>)</a:t>
            </a:r>
            <a:endParaRPr lang="de-CH" dirty="0" smtClean="0"/>
          </a:p>
          <a:p>
            <a:pPr marL="285750" indent="-285750">
              <a:buFont typeface="Arial" panose="020B0604020202020204" pitchFamily="34" charset="0"/>
              <a:buChar char="•"/>
            </a:pPr>
            <a:r>
              <a:rPr lang="de-CH" dirty="0"/>
              <a:t>R</a:t>
            </a:r>
            <a:r>
              <a:rPr lang="en-US" dirty="0" err="1" smtClean="0"/>
              <a:t>ecognised</a:t>
            </a:r>
            <a:r>
              <a:rPr lang="en-US" dirty="0" smtClean="0"/>
              <a:t> </a:t>
            </a:r>
            <a:r>
              <a:rPr lang="en-US" dirty="0"/>
              <a:t>by dedicated </a:t>
            </a:r>
            <a:r>
              <a:rPr lang="en-US" dirty="0" smtClean="0"/>
              <a:t>pattern-recognition </a:t>
            </a:r>
            <a:r>
              <a:rPr lang="en-US" dirty="0"/>
              <a:t>receptors (</a:t>
            </a:r>
            <a:r>
              <a:rPr lang="en-US" dirty="0" smtClean="0"/>
              <a:t>PRRs, e.g. TLRs), expressed </a:t>
            </a:r>
            <a:r>
              <a:rPr lang="en-US" dirty="0"/>
              <a:t>in innate myeloid cells (i.e., monocytes and neutrophils) </a:t>
            </a:r>
          </a:p>
          <a:p>
            <a:pPr marL="285750" indent="-285750">
              <a:buFont typeface="Arial" panose="020B0604020202020204" pitchFamily="34" charset="0"/>
              <a:buChar char="•"/>
            </a:pPr>
            <a:r>
              <a:rPr lang="en-US" dirty="0" smtClean="0"/>
              <a:t>PRR </a:t>
            </a:r>
            <a:r>
              <a:rPr lang="en-US" dirty="0"/>
              <a:t>engagement drives </a:t>
            </a:r>
            <a:r>
              <a:rPr lang="en-US" dirty="0" smtClean="0"/>
              <a:t>intracellular </a:t>
            </a:r>
            <a:r>
              <a:rPr lang="en-US" dirty="0" err="1" smtClean="0"/>
              <a:t>signalling</a:t>
            </a:r>
            <a:r>
              <a:rPr lang="en-US" dirty="0" smtClean="0"/>
              <a:t> </a:t>
            </a:r>
            <a:r>
              <a:rPr lang="en-US" dirty="0"/>
              <a:t>cascades, </a:t>
            </a:r>
            <a:r>
              <a:rPr lang="en-US" dirty="0" smtClean="0"/>
              <a:t>leading </a:t>
            </a:r>
            <a:r>
              <a:rPr lang="en-US" dirty="0"/>
              <a:t>to the transcription </a:t>
            </a:r>
            <a:r>
              <a:rPr lang="en-US" dirty="0" smtClean="0"/>
              <a:t>and synthesis </a:t>
            </a:r>
            <a:r>
              <a:rPr lang="en-US" dirty="0"/>
              <a:t>of inflammatory </a:t>
            </a:r>
            <a:r>
              <a:rPr lang="en-US" dirty="0" smtClean="0"/>
              <a:t>mediators</a:t>
            </a:r>
          </a:p>
          <a:p>
            <a:endParaRPr lang="en-US" dirty="0"/>
          </a:p>
        </p:txBody>
      </p:sp>
    </p:spTree>
    <p:extLst>
      <p:ext uri="{BB962C8B-B14F-4D97-AF65-F5344CB8AC3E}">
        <p14:creationId xmlns:p14="http://schemas.microsoft.com/office/powerpoint/2010/main" val="260333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Tissue</a:t>
            </a:r>
            <a:r>
              <a:rPr lang="de-CH" dirty="0"/>
              <a:t> </a:t>
            </a:r>
            <a:r>
              <a:rPr lang="de-CH" dirty="0" err="1" smtClean="0"/>
              <a:t>hypoperfusion</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15</a:t>
            </a:fld>
            <a:endParaRPr lang="de-DE" dirty="0"/>
          </a:p>
        </p:txBody>
      </p:sp>
      <p:sp>
        <p:nvSpPr>
          <p:cNvPr id="7" name="Rechteck 6"/>
          <p:cNvSpPr/>
          <p:nvPr/>
        </p:nvSpPr>
        <p:spPr>
          <a:xfrm>
            <a:off x="436032" y="1272267"/>
            <a:ext cx="8271934" cy="1754326"/>
          </a:xfrm>
          <a:prstGeom prst="rect">
            <a:avLst/>
          </a:prstGeom>
        </p:spPr>
        <p:txBody>
          <a:bodyPr wrap="square">
            <a:spAutoFit/>
          </a:bodyPr>
          <a:lstStyle/>
          <a:p>
            <a:pPr marL="285750" indent="-285750">
              <a:buFont typeface="Arial" panose="020B0604020202020204" pitchFamily="34" charset="0"/>
              <a:buChar char="•"/>
            </a:pPr>
            <a:r>
              <a:rPr lang="de-CH" dirty="0" err="1"/>
              <a:t>I</a:t>
            </a:r>
            <a:r>
              <a:rPr lang="de-CH" dirty="0" err="1" smtClean="0"/>
              <a:t>nducible</a:t>
            </a:r>
            <a:r>
              <a:rPr lang="de-CH" dirty="0" smtClean="0"/>
              <a:t> </a:t>
            </a:r>
            <a:r>
              <a:rPr lang="de-CH" dirty="0" err="1" smtClean="0"/>
              <a:t>nitric</a:t>
            </a:r>
            <a:r>
              <a:rPr lang="de-CH" dirty="0" smtClean="0"/>
              <a:t> </a:t>
            </a:r>
            <a:r>
              <a:rPr lang="de-CH" dirty="0" err="1" smtClean="0"/>
              <a:t>oxide</a:t>
            </a:r>
            <a:r>
              <a:rPr lang="de-CH" dirty="0" smtClean="0"/>
              <a:t> </a:t>
            </a:r>
            <a:r>
              <a:rPr lang="de-CH" dirty="0"/>
              <a:t>(NO) </a:t>
            </a:r>
            <a:r>
              <a:rPr lang="de-CH" dirty="0" err="1"/>
              <a:t>synthase</a:t>
            </a:r>
            <a:r>
              <a:rPr lang="de-CH" dirty="0"/>
              <a:t> in </a:t>
            </a:r>
            <a:r>
              <a:rPr lang="de-CH" dirty="0" err="1"/>
              <a:t>splanchnic</a:t>
            </a:r>
            <a:r>
              <a:rPr lang="de-CH" dirty="0"/>
              <a:t> </a:t>
            </a:r>
            <a:r>
              <a:rPr lang="de-CH" dirty="0" err="1"/>
              <a:t>arteriolar</a:t>
            </a:r>
            <a:r>
              <a:rPr lang="de-CH" dirty="0"/>
              <a:t> </a:t>
            </a:r>
            <a:r>
              <a:rPr lang="de-CH" dirty="0" err="1" smtClean="0"/>
              <a:t>walls</a:t>
            </a:r>
            <a:endParaRPr lang="de-CH" dirty="0" smtClean="0"/>
          </a:p>
          <a:p>
            <a:pPr marL="285750" indent="-285750">
              <a:buFont typeface="Arial" panose="020B0604020202020204" pitchFamily="34" charset="0"/>
              <a:buChar char="•"/>
            </a:pPr>
            <a:r>
              <a:rPr lang="de-CH" dirty="0" err="1"/>
              <a:t>S</a:t>
            </a:r>
            <a:r>
              <a:rPr lang="de-CH" dirty="0" err="1" smtClean="0"/>
              <a:t>planchnic</a:t>
            </a:r>
            <a:r>
              <a:rPr lang="de-CH" dirty="0" smtClean="0"/>
              <a:t> </a:t>
            </a:r>
            <a:r>
              <a:rPr lang="de-CH" dirty="0" err="1"/>
              <a:t>vasodilation</a:t>
            </a:r>
            <a:r>
              <a:rPr lang="de-CH" dirty="0"/>
              <a:t> </a:t>
            </a:r>
          </a:p>
          <a:p>
            <a:pPr marL="285750" indent="-285750">
              <a:buFont typeface="Arial" panose="020B0604020202020204" pitchFamily="34" charset="0"/>
              <a:buChar char="•"/>
            </a:pPr>
            <a:r>
              <a:rPr lang="de-CH" dirty="0" err="1" smtClean="0"/>
              <a:t>Decreases</a:t>
            </a:r>
            <a:r>
              <a:rPr lang="de-CH" dirty="0" smtClean="0"/>
              <a:t> </a:t>
            </a:r>
            <a:r>
              <a:rPr lang="de-CH" dirty="0" err="1" smtClean="0"/>
              <a:t>effective</a:t>
            </a:r>
            <a:r>
              <a:rPr lang="de-CH" dirty="0" smtClean="0"/>
              <a:t> </a:t>
            </a:r>
            <a:r>
              <a:rPr lang="de-CH" dirty="0" err="1"/>
              <a:t>arterial</a:t>
            </a:r>
            <a:r>
              <a:rPr lang="de-CH" dirty="0"/>
              <a:t> </a:t>
            </a:r>
            <a:r>
              <a:rPr lang="de-CH" dirty="0" err="1"/>
              <a:t>blood</a:t>
            </a:r>
            <a:r>
              <a:rPr lang="de-CH" dirty="0"/>
              <a:t> </a:t>
            </a:r>
            <a:r>
              <a:rPr lang="de-CH" dirty="0" err="1" smtClean="0"/>
              <a:t>volume</a:t>
            </a:r>
            <a:endParaRPr lang="de-CH" dirty="0"/>
          </a:p>
          <a:p>
            <a:pPr marL="285750" indent="-285750">
              <a:buFont typeface="Arial" panose="020B0604020202020204" pitchFamily="34" charset="0"/>
              <a:buChar char="•"/>
            </a:pPr>
            <a:r>
              <a:rPr lang="de-CH" dirty="0" err="1" smtClean="0"/>
              <a:t>Homeostatic</a:t>
            </a:r>
            <a:r>
              <a:rPr lang="de-CH" dirty="0" smtClean="0"/>
              <a:t> </a:t>
            </a:r>
            <a:r>
              <a:rPr lang="de-CH" dirty="0" err="1" smtClean="0"/>
              <a:t>overactivation</a:t>
            </a:r>
            <a:r>
              <a:rPr lang="de-CH" dirty="0" smtClean="0"/>
              <a:t> </a:t>
            </a:r>
            <a:r>
              <a:rPr lang="de-CH" dirty="0" err="1"/>
              <a:t>of</a:t>
            </a:r>
            <a:r>
              <a:rPr lang="de-CH" dirty="0"/>
              <a:t> </a:t>
            </a:r>
            <a:r>
              <a:rPr lang="de-CH" dirty="0" err="1"/>
              <a:t>the</a:t>
            </a:r>
            <a:r>
              <a:rPr lang="de-CH" dirty="0"/>
              <a:t> </a:t>
            </a:r>
            <a:r>
              <a:rPr lang="de-CH" dirty="0" err="1"/>
              <a:t>endogenous</a:t>
            </a:r>
            <a:r>
              <a:rPr lang="de-CH" dirty="0"/>
              <a:t> neurohumoral </a:t>
            </a:r>
            <a:r>
              <a:rPr lang="de-CH" dirty="0" err="1" smtClean="0"/>
              <a:t>vasoconstrictor</a:t>
            </a:r>
            <a:r>
              <a:rPr lang="de-CH" dirty="0" smtClean="0"/>
              <a:t> </a:t>
            </a:r>
            <a:r>
              <a:rPr lang="de-CH" dirty="0" err="1" smtClean="0"/>
              <a:t>system</a:t>
            </a:r>
            <a:r>
              <a:rPr lang="de-CH" dirty="0" smtClean="0"/>
              <a:t> </a:t>
            </a:r>
          </a:p>
          <a:p>
            <a:pPr marL="285750" indent="-285750">
              <a:buFont typeface="Arial" panose="020B0604020202020204" pitchFamily="34" charset="0"/>
              <a:buChar char="•"/>
            </a:pPr>
            <a:r>
              <a:rPr lang="de-CH" dirty="0" err="1" smtClean="0"/>
              <a:t>Intense</a:t>
            </a:r>
            <a:r>
              <a:rPr lang="de-CH" dirty="0" smtClean="0"/>
              <a:t> </a:t>
            </a:r>
            <a:r>
              <a:rPr lang="de-CH" dirty="0" err="1" smtClean="0"/>
              <a:t>vasoconstriction</a:t>
            </a:r>
            <a:r>
              <a:rPr lang="de-CH" dirty="0"/>
              <a:t>, </a:t>
            </a:r>
            <a:r>
              <a:rPr lang="de-CH" dirty="0" err="1"/>
              <a:t>particularly</a:t>
            </a:r>
            <a:r>
              <a:rPr lang="de-CH" dirty="0"/>
              <a:t> in </a:t>
            </a:r>
            <a:r>
              <a:rPr lang="de-CH" dirty="0" err="1"/>
              <a:t>the</a:t>
            </a:r>
            <a:r>
              <a:rPr lang="de-CH" dirty="0"/>
              <a:t> renal </a:t>
            </a:r>
            <a:r>
              <a:rPr lang="de-CH" dirty="0" err="1" smtClean="0"/>
              <a:t>circulation</a:t>
            </a:r>
            <a:endParaRPr lang="de-CH" dirty="0"/>
          </a:p>
        </p:txBody>
      </p:sp>
    </p:spTree>
    <p:extLst>
      <p:ext uri="{BB962C8B-B14F-4D97-AF65-F5344CB8AC3E}">
        <p14:creationId xmlns:p14="http://schemas.microsoft.com/office/powerpoint/2010/main" val="140571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Immune-</a:t>
            </a:r>
            <a:r>
              <a:rPr lang="de-CH" dirty="0" err="1"/>
              <a:t>mediated</a:t>
            </a:r>
            <a:r>
              <a:rPr lang="de-CH" dirty="0"/>
              <a:t> </a:t>
            </a:r>
            <a:r>
              <a:rPr lang="de-CH" dirty="0" err="1"/>
              <a:t>tissue</a:t>
            </a:r>
            <a:r>
              <a:rPr lang="de-CH" dirty="0"/>
              <a:t> </a:t>
            </a:r>
            <a:r>
              <a:rPr lang="de-CH" dirty="0" err="1"/>
              <a:t>damage</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16</a:t>
            </a:fld>
            <a:endParaRPr lang="de-DE" dirty="0"/>
          </a:p>
        </p:txBody>
      </p:sp>
      <p:sp>
        <p:nvSpPr>
          <p:cNvPr id="7" name="Rechteck 6"/>
          <p:cNvSpPr/>
          <p:nvPr/>
        </p:nvSpPr>
        <p:spPr>
          <a:xfrm>
            <a:off x="539748" y="1186335"/>
            <a:ext cx="8314267" cy="3693319"/>
          </a:xfrm>
          <a:prstGeom prst="rect">
            <a:avLst/>
          </a:prstGeom>
        </p:spPr>
        <p:txBody>
          <a:bodyPr wrap="square">
            <a:spAutoFit/>
          </a:bodyPr>
          <a:lstStyle/>
          <a:p>
            <a:pPr marL="285750" indent="-285750">
              <a:buFont typeface="Arial" panose="020B0604020202020204" pitchFamily="34" charset="0"/>
              <a:buChar char="•"/>
            </a:pPr>
            <a:r>
              <a:rPr lang="en-US" dirty="0"/>
              <a:t>ACLF is commonly </a:t>
            </a:r>
            <a:r>
              <a:rPr lang="en-US" dirty="0" smtClean="0"/>
              <a:t>associated with </a:t>
            </a:r>
            <a:r>
              <a:rPr lang="en-US" dirty="0"/>
              <a:t>blood </a:t>
            </a:r>
            <a:r>
              <a:rPr lang="en-US" dirty="0" smtClean="0"/>
              <a:t>leukocytosis</a:t>
            </a:r>
          </a:p>
          <a:p>
            <a:pPr marL="285750" indent="-285750">
              <a:buFont typeface="Arial" panose="020B0604020202020204" pitchFamily="34" charset="0"/>
              <a:buChar char="•"/>
            </a:pPr>
            <a:r>
              <a:rPr lang="en-US" dirty="0"/>
              <a:t>A</a:t>
            </a:r>
            <a:r>
              <a:rPr lang="en-US" dirty="0" smtClean="0"/>
              <a:t>ctivated </a:t>
            </a:r>
            <a:r>
              <a:rPr lang="en-US" dirty="0"/>
              <a:t>immune </a:t>
            </a:r>
            <a:r>
              <a:rPr lang="en-US" dirty="0" smtClean="0"/>
              <a:t>cells migrate </a:t>
            </a:r>
            <a:r>
              <a:rPr lang="en-US" dirty="0"/>
              <a:t>into tissues and cause </a:t>
            </a:r>
            <a:r>
              <a:rPr lang="en-US" dirty="0" smtClean="0"/>
              <a:t>immunopathology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TNF-</a:t>
            </a:r>
            <a:r>
              <a:rPr lang="el-GR" dirty="0"/>
              <a:t>α</a:t>
            </a:r>
            <a:r>
              <a:rPr lang="en-US" dirty="0" smtClean="0"/>
              <a:t> </a:t>
            </a:r>
            <a:r>
              <a:rPr lang="en-US" dirty="0"/>
              <a:t>and NF-</a:t>
            </a:r>
            <a:r>
              <a:rPr lang="el-GR" dirty="0"/>
              <a:t>κ</a:t>
            </a:r>
            <a:r>
              <a:rPr lang="en-US" dirty="0"/>
              <a:t>B-dependent </a:t>
            </a:r>
            <a:r>
              <a:rPr lang="en-US" dirty="0" smtClean="0"/>
              <a:t>signaling </a:t>
            </a:r>
            <a:r>
              <a:rPr lang="en-US" dirty="0"/>
              <a:t>pathways </a:t>
            </a:r>
            <a:endParaRPr lang="en-US" dirty="0" smtClean="0"/>
          </a:p>
          <a:p>
            <a:pPr marL="742950" lvl="1" indent="-285750">
              <a:buFont typeface="Arial" panose="020B0604020202020204" pitchFamily="34" charset="0"/>
              <a:buChar char="•"/>
            </a:pPr>
            <a:r>
              <a:rPr lang="en-US" dirty="0" smtClean="0"/>
              <a:t>impaired </a:t>
            </a:r>
            <a:r>
              <a:rPr lang="en-US" dirty="0"/>
              <a:t>left ventricular </a:t>
            </a:r>
            <a:r>
              <a:rPr lang="en-US" dirty="0" smtClean="0"/>
              <a:t>contractility</a:t>
            </a:r>
          </a:p>
          <a:p>
            <a:pPr marL="742950" lvl="1" indent="-285750">
              <a:buFont typeface="Arial" panose="020B0604020202020204" pitchFamily="34" charset="0"/>
              <a:buChar char="•"/>
            </a:pPr>
            <a:r>
              <a:rPr lang="en-US" dirty="0" smtClean="0"/>
              <a:t>pulmonary dysfunction</a:t>
            </a:r>
          </a:p>
          <a:p>
            <a:pPr marL="742950" lvl="1" indent="-285750">
              <a:buFont typeface="Arial" panose="020B0604020202020204" pitchFamily="34" charset="0"/>
              <a:buChar char="•"/>
            </a:pPr>
            <a:r>
              <a:rPr lang="en-US" dirty="0" smtClean="0"/>
              <a:t>macrophage </a:t>
            </a:r>
            <a:r>
              <a:rPr lang="en-US" dirty="0"/>
              <a:t>accumulation in </a:t>
            </a:r>
            <a:r>
              <a:rPr lang="en-US" dirty="0" smtClean="0"/>
              <a:t>lung microvasculature</a:t>
            </a:r>
          </a:p>
          <a:p>
            <a:pPr marL="742950" lvl="1" indent="-285750">
              <a:buFont typeface="Arial" panose="020B0604020202020204" pitchFamily="34" charset="0"/>
              <a:buChar char="•"/>
            </a:pPr>
            <a:r>
              <a:rPr lang="en-US" dirty="0" smtClean="0"/>
              <a:t>hepatocyte apoptosis.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ACLF-associated </a:t>
            </a:r>
            <a:r>
              <a:rPr lang="en-US" dirty="0"/>
              <a:t>AKI </a:t>
            </a:r>
            <a:endParaRPr lang="en-US" dirty="0" smtClean="0"/>
          </a:p>
          <a:p>
            <a:pPr marL="742950" lvl="1" indent="-285750">
              <a:buFont typeface="Arial" panose="020B0604020202020204" pitchFamily="34" charset="0"/>
              <a:buChar char="•"/>
            </a:pPr>
            <a:r>
              <a:rPr lang="en-US" dirty="0" smtClean="0"/>
              <a:t>not </a:t>
            </a:r>
            <a:r>
              <a:rPr lang="en-US" dirty="0"/>
              <a:t>only involve </a:t>
            </a:r>
            <a:r>
              <a:rPr lang="en-US" dirty="0" smtClean="0"/>
              <a:t>tissue </a:t>
            </a:r>
            <a:r>
              <a:rPr lang="en-US" dirty="0" err="1" smtClean="0"/>
              <a:t>hypoperfusion</a:t>
            </a:r>
            <a:r>
              <a:rPr lang="en-US" dirty="0" smtClean="0"/>
              <a:t> </a:t>
            </a:r>
          </a:p>
          <a:p>
            <a:pPr marL="742950" lvl="1" indent="-285750">
              <a:buFont typeface="Arial" panose="020B0604020202020204" pitchFamily="34" charset="0"/>
              <a:buChar char="•"/>
            </a:pPr>
            <a:r>
              <a:rPr lang="en-US" dirty="0" smtClean="0"/>
              <a:t>but </a:t>
            </a:r>
            <a:r>
              <a:rPr lang="en-US" dirty="0"/>
              <a:t>also capillary leukocyte </a:t>
            </a:r>
            <a:r>
              <a:rPr lang="en-US" dirty="0" smtClean="0"/>
              <a:t>infiltration, vascular </a:t>
            </a:r>
            <a:r>
              <a:rPr lang="en-US" dirty="0" err="1"/>
              <a:t>microthrombosis</a:t>
            </a:r>
            <a:r>
              <a:rPr lang="en-US" dirty="0"/>
              <a:t>, and cell </a:t>
            </a:r>
            <a:r>
              <a:rPr lang="en-US" dirty="0" smtClean="0"/>
              <a:t>apoptosis.</a:t>
            </a:r>
          </a:p>
        </p:txBody>
      </p:sp>
    </p:spTree>
    <p:extLst>
      <p:ext uri="{BB962C8B-B14F-4D97-AF65-F5344CB8AC3E}">
        <p14:creationId xmlns:p14="http://schemas.microsoft.com/office/powerpoint/2010/main" val="298852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Immune-</a:t>
            </a:r>
            <a:r>
              <a:rPr lang="de-CH" dirty="0" err="1"/>
              <a:t>mediated</a:t>
            </a:r>
            <a:r>
              <a:rPr lang="de-CH" dirty="0"/>
              <a:t> </a:t>
            </a:r>
            <a:r>
              <a:rPr lang="de-CH" dirty="0" err="1"/>
              <a:t>tissue</a:t>
            </a:r>
            <a:r>
              <a:rPr lang="de-CH" dirty="0"/>
              <a:t> </a:t>
            </a:r>
            <a:r>
              <a:rPr lang="de-CH" dirty="0" err="1"/>
              <a:t>damage</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17</a:t>
            </a:fld>
            <a:endParaRPr lang="de-DE" dirty="0"/>
          </a:p>
        </p:txBody>
      </p:sp>
      <p:sp>
        <p:nvSpPr>
          <p:cNvPr id="7" name="Rechteck 6"/>
          <p:cNvSpPr/>
          <p:nvPr/>
        </p:nvSpPr>
        <p:spPr>
          <a:xfrm>
            <a:off x="539748" y="1186335"/>
            <a:ext cx="8314267" cy="3693319"/>
          </a:xfrm>
          <a:prstGeom prst="rect">
            <a:avLst/>
          </a:prstGeom>
        </p:spPr>
        <p:txBody>
          <a:bodyPr wrap="square">
            <a:spAutoFit/>
          </a:bodyPr>
          <a:lstStyle/>
          <a:p>
            <a:pPr marL="285750" indent="-285750">
              <a:buFont typeface="Arial" panose="020B0604020202020204" pitchFamily="34" charset="0"/>
              <a:buChar char="•"/>
            </a:pPr>
            <a:r>
              <a:rPr lang="en-US" dirty="0">
                <a:solidFill>
                  <a:schemeClr val="tx1">
                    <a:lumMod val="50000"/>
                    <a:lumOff val="50000"/>
                  </a:schemeClr>
                </a:solidFill>
              </a:rPr>
              <a:t>ACLF is commonly </a:t>
            </a:r>
            <a:r>
              <a:rPr lang="en-US" dirty="0" smtClean="0">
                <a:solidFill>
                  <a:schemeClr val="tx1">
                    <a:lumMod val="50000"/>
                    <a:lumOff val="50000"/>
                  </a:schemeClr>
                </a:solidFill>
              </a:rPr>
              <a:t>associated with </a:t>
            </a:r>
            <a:r>
              <a:rPr lang="en-US" dirty="0">
                <a:solidFill>
                  <a:schemeClr val="tx1">
                    <a:lumMod val="50000"/>
                    <a:lumOff val="50000"/>
                  </a:schemeClr>
                </a:solidFill>
              </a:rPr>
              <a:t>blood </a:t>
            </a:r>
            <a:r>
              <a:rPr lang="en-US" dirty="0" smtClean="0">
                <a:solidFill>
                  <a:schemeClr val="tx1">
                    <a:lumMod val="50000"/>
                    <a:lumOff val="50000"/>
                  </a:schemeClr>
                </a:solidFill>
              </a:rPr>
              <a:t>leukocytosis</a:t>
            </a:r>
          </a:p>
          <a:p>
            <a:pPr marL="285750" indent="-285750">
              <a:buFont typeface="Arial" panose="020B0604020202020204" pitchFamily="34" charset="0"/>
              <a:buChar char="•"/>
            </a:pPr>
            <a:r>
              <a:rPr lang="en-US" dirty="0">
                <a:solidFill>
                  <a:schemeClr val="tx1">
                    <a:lumMod val="50000"/>
                    <a:lumOff val="50000"/>
                  </a:schemeClr>
                </a:solidFill>
              </a:rPr>
              <a:t>A</a:t>
            </a:r>
            <a:r>
              <a:rPr lang="en-US" dirty="0" smtClean="0">
                <a:solidFill>
                  <a:schemeClr val="tx1">
                    <a:lumMod val="50000"/>
                    <a:lumOff val="50000"/>
                  </a:schemeClr>
                </a:solidFill>
              </a:rPr>
              <a:t>ctivated </a:t>
            </a:r>
            <a:r>
              <a:rPr lang="en-US" dirty="0">
                <a:solidFill>
                  <a:schemeClr val="tx1">
                    <a:lumMod val="50000"/>
                    <a:lumOff val="50000"/>
                  </a:schemeClr>
                </a:solidFill>
              </a:rPr>
              <a:t>immune </a:t>
            </a:r>
            <a:r>
              <a:rPr lang="en-US" dirty="0" smtClean="0">
                <a:solidFill>
                  <a:schemeClr val="tx1">
                    <a:lumMod val="50000"/>
                    <a:lumOff val="50000"/>
                  </a:schemeClr>
                </a:solidFill>
              </a:rPr>
              <a:t>cells migrate </a:t>
            </a:r>
            <a:r>
              <a:rPr lang="en-US" dirty="0">
                <a:solidFill>
                  <a:schemeClr val="tx1">
                    <a:lumMod val="50000"/>
                    <a:lumOff val="50000"/>
                  </a:schemeClr>
                </a:solidFill>
              </a:rPr>
              <a:t>into tissues and cause </a:t>
            </a:r>
            <a:r>
              <a:rPr lang="en-US" dirty="0" smtClean="0">
                <a:solidFill>
                  <a:schemeClr val="tx1">
                    <a:lumMod val="50000"/>
                    <a:lumOff val="50000"/>
                  </a:schemeClr>
                </a:solidFill>
              </a:rPr>
              <a:t>immunopathology</a:t>
            </a:r>
          </a:p>
          <a:p>
            <a:pPr marL="285750" indent="-285750">
              <a:buFont typeface="Arial" panose="020B0604020202020204" pitchFamily="34" charset="0"/>
              <a:buChar char="•"/>
            </a:pPr>
            <a:endParaRPr lang="en-US" dirty="0" smtClean="0">
              <a:solidFill>
                <a:schemeClr val="tx1">
                  <a:lumMod val="50000"/>
                  <a:lumOff val="50000"/>
                </a:schemeClr>
              </a:solidFill>
            </a:endParaRPr>
          </a:p>
          <a:p>
            <a:pPr marL="285750" indent="-285750">
              <a:buFont typeface="Arial" panose="020B0604020202020204" pitchFamily="34" charset="0"/>
              <a:buChar char="•"/>
            </a:pPr>
            <a:r>
              <a:rPr lang="en-US" dirty="0" smtClean="0">
                <a:solidFill>
                  <a:schemeClr val="tx1">
                    <a:lumMod val="50000"/>
                    <a:lumOff val="50000"/>
                  </a:schemeClr>
                </a:solidFill>
              </a:rPr>
              <a:t>TNF-</a:t>
            </a:r>
            <a:r>
              <a:rPr lang="el-GR" dirty="0">
                <a:solidFill>
                  <a:schemeClr val="tx1">
                    <a:lumMod val="50000"/>
                    <a:lumOff val="50000"/>
                  </a:schemeClr>
                </a:solidFill>
              </a:rPr>
              <a:t>α</a:t>
            </a:r>
            <a:r>
              <a:rPr lang="en-US" dirty="0" smtClean="0">
                <a:solidFill>
                  <a:schemeClr val="tx1">
                    <a:lumMod val="50000"/>
                    <a:lumOff val="50000"/>
                  </a:schemeClr>
                </a:solidFill>
              </a:rPr>
              <a:t> </a:t>
            </a:r>
            <a:r>
              <a:rPr lang="en-US" dirty="0">
                <a:solidFill>
                  <a:schemeClr val="tx1">
                    <a:lumMod val="50000"/>
                    <a:lumOff val="50000"/>
                  </a:schemeClr>
                </a:solidFill>
              </a:rPr>
              <a:t>and NF-</a:t>
            </a:r>
            <a:r>
              <a:rPr lang="el-GR" dirty="0">
                <a:solidFill>
                  <a:schemeClr val="tx1">
                    <a:lumMod val="50000"/>
                    <a:lumOff val="50000"/>
                  </a:schemeClr>
                </a:solidFill>
              </a:rPr>
              <a:t>κ</a:t>
            </a:r>
            <a:r>
              <a:rPr lang="en-US" dirty="0">
                <a:solidFill>
                  <a:schemeClr val="tx1">
                    <a:lumMod val="50000"/>
                    <a:lumOff val="50000"/>
                  </a:schemeClr>
                </a:solidFill>
              </a:rPr>
              <a:t>B-dependent </a:t>
            </a:r>
            <a:r>
              <a:rPr lang="en-US" dirty="0" smtClean="0">
                <a:solidFill>
                  <a:schemeClr val="tx1">
                    <a:lumMod val="50000"/>
                    <a:lumOff val="50000"/>
                  </a:schemeClr>
                </a:solidFill>
              </a:rPr>
              <a:t>signaling </a:t>
            </a:r>
            <a:r>
              <a:rPr lang="en-US" dirty="0">
                <a:solidFill>
                  <a:schemeClr val="tx1">
                    <a:lumMod val="50000"/>
                    <a:lumOff val="50000"/>
                  </a:schemeClr>
                </a:solidFill>
              </a:rPr>
              <a:t>pathways </a:t>
            </a:r>
            <a:endParaRPr lang="en-US" dirty="0" smtClean="0">
              <a:solidFill>
                <a:schemeClr val="tx1">
                  <a:lumMod val="50000"/>
                  <a:lumOff val="50000"/>
                </a:schemeClr>
              </a:solidFill>
            </a:endParaRPr>
          </a:p>
          <a:p>
            <a:pPr marL="742950" lvl="1" indent="-285750">
              <a:buFont typeface="Arial" panose="020B0604020202020204" pitchFamily="34" charset="0"/>
              <a:buChar char="•"/>
            </a:pPr>
            <a:r>
              <a:rPr lang="en-US" dirty="0" smtClean="0">
                <a:solidFill>
                  <a:schemeClr val="tx1">
                    <a:lumMod val="50000"/>
                    <a:lumOff val="50000"/>
                  </a:schemeClr>
                </a:solidFill>
              </a:rPr>
              <a:t>impaired </a:t>
            </a:r>
            <a:r>
              <a:rPr lang="en-US" dirty="0">
                <a:solidFill>
                  <a:schemeClr val="tx1">
                    <a:lumMod val="50000"/>
                    <a:lumOff val="50000"/>
                  </a:schemeClr>
                </a:solidFill>
              </a:rPr>
              <a:t>left ventricular </a:t>
            </a:r>
            <a:r>
              <a:rPr lang="en-US" dirty="0" smtClean="0">
                <a:solidFill>
                  <a:schemeClr val="tx1">
                    <a:lumMod val="50000"/>
                    <a:lumOff val="50000"/>
                  </a:schemeClr>
                </a:solidFill>
              </a:rPr>
              <a:t>contractility</a:t>
            </a:r>
          </a:p>
          <a:p>
            <a:pPr marL="742950" lvl="1" indent="-285750">
              <a:buFont typeface="Arial" panose="020B0604020202020204" pitchFamily="34" charset="0"/>
              <a:buChar char="•"/>
            </a:pPr>
            <a:r>
              <a:rPr lang="en-US" dirty="0" smtClean="0">
                <a:solidFill>
                  <a:schemeClr val="tx1">
                    <a:lumMod val="50000"/>
                    <a:lumOff val="50000"/>
                  </a:schemeClr>
                </a:solidFill>
              </a:rPr>
              <a:t>pulmonary dysfunction</a:t>
            </a:r>
          </a:p>
          <a:p>
            <a:pPr marL="742950" lvl="1" indent="-285750">
              <a:buFont typeface="Arial" panose="020B0604020202020204" pitchFamily="34" charset="0"/>
              <a:buChar char="•"/>
            </a:pPr>
            <a:r>
              <a:rPr lang="en-US" dirty="0" smtClean="0">
                <a:solidFill>
                  <a:schemeClr val="tx1">
                    <a:lumMod val="50000"/>
                    <a:lumOff val="50000"/>
                  </a:schemeClr>
                </a:solidFill>
              </a:rPr>
              <a:t>macrophage </a:t>
            </a:r>
            <a:r>
              <a:rPr lang="en-US" dirty="0">
                <a:solidFill>
                  <a:schemeClr val="tx1">
                    <a:lumMod val="50000"/>
                    <a:lumOff val="50000"/>
                  </a:schemeClr>
                </a:solidFill>
              </a:rPr>
              <a:t>accumulation in </a:t>
            </a:r>
            <a:r>
              <a:rPr lang="en-US" dirty="0" smtClean="0">
                <a:solidFill>
                  <a:schemeClr val="tx1">
                    <a:lumMod val="50000"/>
                    <a:lumOff val="50000"/>
                  </a:schemeClr>
                </a:solidFill>
              </a:rPr>
              <a:t>lung microvasculature</a:t>
            </a:r>
          </a:p>
          <a:p>
            <a:pPr marL="742950" lvl="1" indent="-285750">
              <a:buFont typeface="Arial" panose="020B0604020202020204" pitchFamily="34" charset="0"/>
              <a:buChar char="•"/>
            </a:pPr>
            <a:r>
              <a:rPr lang="en-US" dirty="0" smtClean="0">
                <a:solidFill>
                  <a:schemeClr val="tx1">
                    <a:lumMod val="50000"/>
                    <a:lumOff val="50000"/>
                  </a:schemeClr>
                </a:solidFill>
              </a:rPr>
              <a:t>hepatocyte apoptosis.</a:t>
            </a:r>
          </a:p>
          <a:p>
            <a:pPr marL="285750" indent="-285750">
              <a:buFont typeface="Arial" panose="020B0604020202020204" pitchFamily="34" charset="0"/>
              <a:buChar char="•"/>
            </a:pPr>
            <a:endParaRPr lang="en-US" dirty="0" smtClean="0">
              <a:solidFill>
                <a:schemeClr val="tx1">
                  <a:lumMod val="50000"/>
                  <a:lumOff val="50000"/>
                </a:schemeClr>
              </a:solidFill>
            </a:endParaRPr>
          </a:p>
          <a:p>
            <a:pPr marL="285750" indent="-285750">
              <a:buFont typeface="Arial" panose="020B0604020202020204" pitchFamily="34" charset="0"/>
              <a:buChar char="•"/>
            </a:pPr>
            <a:r>
              <a:rPr lang="en-US" dirty="0" smtClean="0">
                <a:solidFill>
                  <a:schemeClr val="tx1">
                    <a:lumMod val="50000"/>
                    <a:lumOff val="50000"/>
                  </a:schemeClr>
                </a:solidFill>
              </a:rPr>
              <a:t>ACLF-associated </a:t>
            </a:r>
            <a:r>
              <a:rPr lang="en-US" dirty="0">
                <a:solidFill>
                  <a:schemeClr val="tx1">
                    <a:lumMod val="50000"/>
                    <a:lumOff val="50000"/>
                  </a:schemeClr>
                </a:solidFill>
              </a:rPr>
              <a:t>AKI </a:t>
            </a:r>
            <a:endParaRPr lang="en-US" dirty="0" smtClean="0">
              <a:solidFill>
                <a:schemeClr val="tx1">
                  <a:lumMod val="50000"/>
                  <a:lumOff val="50000"/>
                </a:schemeClr>
              </a:solidFill>
            </a:endParaRPr>
          </a:p>
          <a:p>
            <a:pPr marL="742950" lvl="1" indent="-285750">
              <a:buFont typeface="Arial" panose="020B0604020202020204" pitchFamily="34" charset="0"/>
              <a:buChar char="•"/>
            </a:pPr>
            <a:r>
              <a:rPr lang="en-US" dirty="0" smtClean="0">
                <a:solidFill>
                  <a:schemeClr val="tx1">
                    <a:lumMod val="50000"/>
                    <a:lumOff val="50000"/>
                  </a:schemeClr>
                </a:solidFill>
              </a:rPr>
              <a:t>not </a:t>
            </a:r>
            <a:r>
              <a:rPr lang="en-US" dirty="0">
                <a:solidFill>
                  <a:schemeClr val="tx1">
                    <a:lumMod val="50000"/>
                    <a:lumOff val="50000"/>
                  </a:schemeClr>
                </a:solidFill>
              </a:rPr>
              <a:t>only involve </a:t>
            </a:r>
            <a:r>
              <a:rPr lang="en-US" dirty="0" smtClean="0">
                <a:solidFill>
                  <a:schemeClr val="tx1">
                    <a:lumMod val="50000"/>
                    <a:lumOff val="50000"/>
                  </a:schemeClr>
                </a:solidFill>
              </a:rPr>
              <a:t>tissue </a:t>
            </a:r>
            <a:r>
              <a:rPr lang="en-US" dirty="0" err="1" smtClean="0">
                <a:solidFill>
                  <a:schemeClr val="tx1">
                    <a:lumMod val="50000"/>
                    <a:lumOff val="50000"/>
                  </a:schemeClr>
                </a:solidFill>
              </a:rPr>
              <a:t>hypoperfusion</a:t>
            </a:r>
            <a:r>
              <a:rPr lang="en-US" dirty="0" smtClean="0">
                <a:solidFill>
                  <a:schemeClr val="tx1">
                    <a:lumMod val="50000"/>
                    <a:lumOff val="50000"/>
                  </a:schemeClr>
                </a:solidFill>
              </a:rPr>
              <a:t> </a:t>
            </a:r>
          </a:p>
          <a:p>
            <a:pPr marL="742950" lvl="1" indent="-285750">
              <a:buFont typeface="Arial" panose="020B0604020202020204" pitchFamily="34" charset="0"/>
              <a:buChar char="•"/>
            </a:pPr>
            <a:r>
              <a:rPr lang="en-US" dirty="0" smtClean="0">
                <a:solidFill>
                  <a:schemeClr val="tx1">
                    <a:lumMod val="50000"/>
                    <a:lumOff val="50000"/>
                  </a:schemeClr>
                </a:solidFill>
              </a:rPr>
              <a:t>but </a:t>
            </a:r>
            <a:r>
              <a:rPr lang="en-US" dirty="0">
                <a:solidFill>
                  <a:schemeClr val="tx1">
                    <a:lumMod val="50000"/>
                    <a:lumOff val="50000"/>
                  </a:schemeClr>
                </a:solidFill>
              </a:rPr>
              <a:t>also capillary leukocyte </a:t>
            </a:r>
            <a:r>
              <a:rPr lang="en-US" dirty="0" smtClean="0">
                <a:solidFill>
                  <a:schemeClr val="tx1">
                    <a:lumMod val="50000"/>
                    <a:lumOff val="50000"/>
                  </a:schemeClr>
                </a:solidFill>
              </a:rPr>
              <a:t>infiltration, vascular </a:t>
            </a:r>
            <a:r>
              <a:rPr lang="en-US" dirty="0" err="1">
                <a:solidFill>
                  <a:schemeClr val="tx1">
                    <a:lumMod val="50000"/>
                    <a:lumOff val="50000"/>
                  </a:schemeClr>
                </a:solidFill>
              </a:rPr>
              <a:t>microthrombosis</a:t>
            </a:r>
            <a:r>
              <a:rPr lang="en-US" dirty="0">
                <a:solidFill>
                  <a:schemeClr val="tx1">
                    <a:lumMod val="50000"/>
                    <a:lumOff val="50000"/>
                  </a:schemeClr>
                </a:solidFill>
              </a:rPr>
              <a:t>, and cell </a:t>
            </a:r>
            <a:r>
              <a:rPr lang="en-US" dirty="0" smtClean="0">
                <a:solidFill>
                  <a:schemeClr val="tx1">
                    <a:lumMod val="50000"/>
                    <a:lumOff val="50000"/>
                  </a:schemeClr>
                </a:solidFill>
              </a:rPr>
              <a:t>apoptosis.</a:t>
            </a:r>
          </a:p>
        </p:txBody>
      </p:sp>
      <p:sp>
        <p:nvSpPr>
          <p:cNvPr id="8" name="Rechteck 7"/>
          <p:cNvSpPr/>
          <p:nvPr/>
        </p:nvSpPr>
        <p:spPr>
          <a:xfrm rot="20507723">
            <a:off x="1702672" y="2026897"/>
            <a:ext cx="5672865" cy="1477328"/>
          </a:xfrm>
          <a:prstGeom prst="rect">
            <a:avLst/>
          </a:prstGeom>
          <a:solidFill>
            <a:schemeClr val="bg1"/>
          </a:solidFill>
          <a:ln w="57150">
            <a:solidFill>
              <a:srgbClr val="00B050"/>
            </a:solidFill>
          </a:ln>
        </p:spPr>
        <p:txBody>
          <a:bodyPr wrap="square">
            <a:spAutoFit/>
          </a:bodyPr>
          <a:lstStyle/>
          <a:p>
            <a:pPr marL="285750" indent="-285750">
              <a:buFont typeface="Arial" panose="020B0604020202020204" pitchFamily="34" charset="0"/>
              <a:buChar char="•"/>
            </a:pPr>
            <a:r>
              <a:rPr lang="en-US" dirty="0"/>
              <a:t>I</a:t>
            </a:r>
            <a:r>
              <a:rPr lang="en-US" dirty="0" smtClean="0"/>
              <a:t>nflammatory </a:t>
            </a:r>
            <a:r>
              <a:rPr lang="en-US" dirty="0"/>
              <a:t>damage to tissues and cells leads to </a:t>
            </a:r>
            <a:r>
              <a:rPr lang="en-US" dirty="0" smtClean="0"/>
              <a:t>the release DAMPs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Vicious cycle </a:t>
            </a:r>
            <a:r>
              <a:rPr lang="en-US" dirty="0"/>
              <a:t>sustains and exacerbates inflammatory </a:t>
            </a:r>
            <a:r>
              <a:rPr lang="en-US" dirty="0" smtClean="0"/>
              <a:t>responses</a:t>
            </a:r>
            <a:endParaRPr lang="en-US" dirty="0"/>
          </a:p>
        </p:txBody>
      </p:sp>
    </p:spTree>
    <p:extLst>
      <p:ext uri="{BB962C8B-B14F-4D97-AF65-F5344CB8AC3E}">
        <p14:creationId xmlns:p14="http://schemas.microsoft.com/office/powerpoint/2010/main" val="129075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Mitochondrial</a:t>
            </a:r>
            <a:r>
              <a:rPr lang="de-CH" dirty="0"/>
              <a:t> </a:t>
            </a:r>
            <a:r>
              <a:rPr lang="de-CH" dirty="0" err="1"/>
              <a:t>dysfunction</a:t>
            </a:r>
            <a:r>
              <a:rPr lang="de-CH" dirty="0"/>
              <a:t/>
            </a:r>
            <a:br>
              <a:rPr lang="de-CH" dirty="0"/>
            </a:b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18</a:t>
            </a:fld>
            <a:endParaRPr lang="de-DE" dirty="0"/>
          </a:p>
        </p:txBody>
      </p:sp>
      <p:sp>
        <p:nvSpPr>
          <p:cNvPr id="7" name="Rechteck 6"/>
          <p:cNvSpPr/>
          <p:nvPr/>
        </p:nvSpPr>
        <p:spPr>
          <a:xfrm>
            <a:off x="604306" y="1347789"/>
            <a:ext cx="7413627" cy="2031325"/>
          </a:xfrm>
          <a:prstGeom prst="rect">
            <a:avLst/>
          </a:prstGeom>
        </p:spPr>
        <p:txBody>
          <a:bodyPr wrap="square">
            <a:spAutoFit/>
          </a:bodyPr>
          <a:lstStyle/>
          <a:p>
            <a:pPr marL="285750" indent="-285750">
              <a:buFont typeface="Arial" panose="020B0604020202020204" pitchFamily="34" charset="0"/>
              <a:buChar char="•"/>
            </a:pPr>
            <a:r>
              <a:rPr lang="de-CH" dirty="0" err="1" smtClean="0"/>
              <a:t>peripheral</a:t>
            </a:r>
            <a:r>
              <a:rPr lang="de-CH" dirty="0" smtClean="0"/>
              <a:t> </a:t>
            </a:r>
            <a:r>
              <a:rPr lang="de-CH" dirty="0" err="1"/>
              <a:t>organs</a:t>
            </a:r>
            <a:r>
              <a:rPr lang="de-CH" dirty="0"/>
              <a:t> </a:t>
            </a:r>
            <a:r>
              <a:rPr lang="de-CH" dirty="0" err="1" smtClean="0"/>
              <a:t>may</a:t>
            </a:r>
            <a:r>
              <a:rPr lang="de-CH" dirty="0"/>
              <a:t> </a:t>
            </a:r>
            <a:r>
              <a:rPr lang="de-CH" dirty="0" err="1" smtClean="0"/>
              <a:t>have</a:t>
            </a:r>
            <a:r>
              <a:rPr lang="de-CH" dirty="0" smtClean="0"/>
              <a:t> </a:t>
            </a:r>
            <a:r>
              <a:rPr lang="de-CH" dirty="0"/>
              <a:t>a </a:t>
            </a:r>
            <a:r>
              <a:rPr lang="de-CH" dirty="0" err="1"/>
              <a:t>marked</a:t>
            </a:r>
            <a:r>
              <a:rPr lang="de-CH" dirty="0"/>
              <a:t> </a:t>
            </a:r>
            <a:r>
              <a:rPr lang="de-CH" dirty="0" err="1"/>
              <a:t>decrease</a:t>
            </a:r>
            <a:r>
              <a:rPr lang="de-CH" dirty="0"/>
              <a:t> in </a:t>
            </a:r>
            <a:r>
              <a:rPr lang="de-CH" dirty="0" err="1"/>
              <a:t>mitochondrial</a:t>
            </a:r>
            <a:r>
              <a:rPr lang="de-CH" dirty="0"/>
              <a:t> </a:t>
            </a:r>
            <a:r>
              <a:rPr lang="de-CH" dirty="0" err="1"/>
              <a:t>fatty</a:t>
            </a:r>
            <a:r>
              <a:rPr lang="de-CH" dirty="0"/>
              <a:t> </a:t>
            </a:r>
            <a:r>
              <a:rPr lang="de-CH" dirty="0" err="1"/>
              <a:t>acid</a:t>
            </a:r>
            <a:r>
              <a:rPr lang="de-CH" dirty="0"/>
              <a:t> </a:t>
            </a:r>
            <a:r>
              <a:rPr lang="de-CH" dirty="0" smtClean="0"/>
              <a:t>b-oxidation in </a:t>
            </a:r>
            <a:r>
              <a:rPr lang="de-CH" dirty="0" err="1"/>
              <a:t>peripheral</a:t>
            </a:r>
            <a:r>
              <a:rPr lang="de-CH" dirty="0"/>
              <a:t> </a:t>
            </a:r>
            <a:r>
              <a:rPr lang="de-CH" dirty="0" err="1" smtClean="0"/>
              <a:t>organs</a:t>
            </a:r>
            <a:endParaRPr lang="de-CH" dirty="0" smtClean="0"/>
          </a:p>
          <a:p>
            <a:pPr marL="285750" indent="-285750">
              <a:buFont typeface="Arial" panose="020B0604020202020204" pitchFamily="34" charset="0"/>
              <a:buChar char="•"/>
            </a:pPr>
            <a:endParaRPr lang="de-CH" dirty="0" smtClean="0"/>
          </a:p>
          <a:p>
            <a:pPr marL="285750" indent="-285750">
              <a:buFont typeface="Arial" panose="020B0604020202020204" pitchFamily="34" charset="0"/>
              <a:buChar char="•"/>
            </a:pPr>
            <a:r>
              <a:rPr lang="de-CH" dirty="0" err="1" smtClean="0"/>
              <a:t>decreased</a:t>
            </a:r>
            <a:r>
              <a:rPr lang="de-CH" dirty="0" smtClean="0"/>
              <a:t> oxidative </a:t>
            </a:r>
            <a:r>
              <a:rPr lang="en-US" dirty="0" smtClean="0"/>
              <a:t>phosphorylation </a:t>
            </a:r>
            <a:r>
              <a:rPr lang="en-US" dirty="0"/>
              <a:t>and ATP production</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defective </a:t>
            </a:r>
            <a:r>
              <a:rPr lang="en-US" dirty="0"/>
              <a:t>energy production may play a role in the </a:t>
            </a:r>
            <a:r>
              <a:rPr lang="en-US" dirty="0" smtClean="0"/>
              <a:t>development of </a:t>
            </a:r>
            <a:r>
              <a:rPr lang="en-US" dirty="0"/>
              <a:t>OFs in ACLF</a:t>
            </a:r>
            <a:endParaRPr lang="de-CH" dirty="0"/>
          </a:p>
        </p:txBody>
      </p:sp>
    </p:spTree>
    <p:extLst>
      <p:ext uri="{BB962C8B-B14F-4D97-AF65-F5344CB8AC3E}">
        <p14:creationId xmlns:p14="http://schemas.microsoft.com/office/powerpoint/2010/main" val="3754998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Immunosuppression</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19</a:t>
            </a:fld>
            <a:endParaRPr lang="de-DE" dirty="0"/>
          </a:p>
        </p:txBody>
      </p:sp>
      <p:sp>
        <p:nvSpPr>
          <p:cNvPr id="7" name="Rechteck 6"/>
          <p:cNvSpPr/>
          <p:nvPr/>
        </p:nvSpPr>
        <p:spPr>
          <a:xfrm>
            <a:off x="535514" y="1347789"/>
            <a:ext cx="8509000" cy="3139321"/>
          </a:xfrm>
          <a:prstGeom prst="rect">
            <a:avLst/>
          </a:prstGeom>
        </p:spPr>
        <p:txBody>
          <a:bodyPr wrap="square">
            <a:spAutoFit/>
          </a:bodyPr>
          <a:lstStyle/>
          <a:p>
            <a:pPr marL="285750" indent="-285750">
              <a:buFont typeface="Arial" panose="020B0604020202020204" pitchFamily="34" charset="0"/>
              <a:buChar char="•"/>
            </a:pPr>
            <a:r>
              <a:rPr lang="en-US" dirty="0"/>
              <a:t>S</a:t>
            </a:r>
            <a:r>
              <a:rPr lang="en-US" dirty="0" smtClean="0"/>
              <a:t>econdary </a:t>
            </a:r>
            <a:r>
              <a:rPr lang="en-US" dirty="0"/>
              <a:t>infections are common complications </a:t>
            </a:r>
            <a:r>
              <a:rPr lang="en-US" dirty="0" smtClean="0"/>
              <a:t>of ACLF</a:t>
            </a:r>
          </a:p>
          <a:p>
            <a:pPr marL="285750" indent="-285750">
              <a:buFont typeface="Arial" panose="020B0604020202020204" pitchFamily="34" charset="0"/>
              <a:buChar char="•"/>
            </a:pPr>
            <a:r>
              <a:rPr lang="en-US" dirty="0"/>
              <a:t>Indicate that patients with ACLF are immunosuppressed. </a:t>
            </a:r>
          </a:p>
          <a:p>
            <a:pPr marL="285750" indent="-285750">
              <a:buFont typeface="Arial" panose="020B0604020202020204" pitchFamily="34" charset="0"/>
              <a:buChar char="•"/>
            </a:pPr>
            <a:r>
              <a:rPr lang="en-US" dirty="0" smtClean="0"/>
              <a:t>“</a:t>
            </a:r>
            <a:r>
              <a:rPr lang="en-US" dirty="0"/>
              <a:t>humoral” and immune-cell alterations</a:t>
            </a:r>
          </a:p>
          <a:p>
            <a:pPr marL="285750" indent="-285750">
              <a:buFont typeface="Arial" panose="020B0604020202020204" pitchFamily="34" charset="0"/>
              <a:buChar char="•"/>
            </a:pPr>
            <a:r>
              <a:rPr lang="en-US" dirty="0" smtClean="0"/>
              <a:t>Among </a:t>
            </a:r>
            <a:r>
              <a:rPr lang="en-US" dirty="0"/>
              <a:t>patients with ACLF who are free </a:t>
            </a:r>
            <a:r>
              <a:rPr lang="en-US" dirty="0" smtClean="0"/>
              <a:t>of infections </a:t>
            </a:r>
            <a:r>
              <a:rPr lang="en-US" dirty="0"/>
              <a:t>at presentation, higher blood levels of </a:t>
            </a:r>
            <a:r>
              <a:rPr lang="en-US" dirty="0" smtClean="0"/>
              <a:t>immunosuppressive molecules </a:t>
            </a:r>
            <a:r>
              <a:rPr lang="en-US" dirty="0"/>
              <a:t>(</a:t>
            </a:r>
            <a:r>
              <a:rPr lang="en-US" dirty="0" smtClean="0"/>
              <a:t>interleukin-10, tryptophan</a:t>
            </a:r>
            <a:r>
              <a:rPr lang="en-US" dirty="0"/>
              <a:t> </a:t>
            </a:r>
            <a:r>
              <a:rPr lang="en-US" dirty="0" smtClean="0"/>
              <a:t>metabolite </a:t>
            </a:r>
            <a:r>
              <a:rPr lang="en-US" dirty="0" err="1" smtClean="0"/>
              <a:t>quinolinate</a:t>
            </a:r>
            <a:r>
              <a:rPr lang="en-US" dirty="0" smtClean="0"/>
              <a:t>) -&gt; </a:t>
            </a:r>
            <a:r>
              <a:rPr lang="en-US" dirty="0"/>
              <a:t>predictors of secondary </a:t>
            </a:r>
            <a:r>
              <a:rPr lang="en-US" dirty="0" smtClean="0"/>
              <a:t>infections.</a:t>
            </a:r>
          </a:p>
          <a:p>
            <a:pPr marL="285750" indent="-285750">
              <a:buFont typeface="Arial" panose="020B0604020202020204" pitchFamily="34" charset="0"/>
              <a:buChar char="•"/>
            </a:pPr>
            <a:r>
              <a:rPr lang="en-US" dirty="0" smtClean="0"/>
              <a:t>Defective </a:t>
            </a:r>
            <a:r>
              <a:rPr lang="en-US" dirty="0"/>
              <a:t>responses to PAMPs have been shown in macrophages </a:t>
            </a:r>
          </a:p>
          <a:p>
            <a:pPr marL="285750" indent="-285750">
              <a:buFont typeface="Arial" panose="020B0604020202020204" pitchFamily="34" charset="0"/>
              <a:buChar char="•"/>
            </a:pPr>
            <a:r>
              <a:rPr lang="en-US" dirty="0" smtClean="0"/>
              <a:t>higher </a:t>
            </a:r>
            <a:r>
              <a:rPr lang="en-US" dirty="0"/>
              <a:t>frequency of </a:t>
            </a:r>
            <a:r>
              <a:rPr lang="en-US" dirty="0" smtClean="0"/>
              <a:t>CD14+monocytes </a:t>
            </a:r>
            <a:r>
              <a:rPr lang="en-US" dirty="0"/>
              <a:t>expressing the receptor tyrosine kinase </a:t>
            </a:r>
            <a:r>
              <a:rPr lang="en-US" dirty="0" err="1"/>
              <a:t>MerTK</a:t>
            </a:r>
            <a:r>
              <a:rPr lang="en-US" dirty="0"/>
              <a:t> </a:t>
            </a:r>
            <a:r>
              <a:rPr lang="en-US" dirty="0" smtClean="0"/>
              <a:t>and CD14+CD15-HLA-DR-myeloid-derived </a:t>
            </a:r>
            <a:r>
              <a:rPr lang="en-US" dirty="0"/>
              <a:t>suppressor </a:t>
            </a:r>
          </a:p>
          <a:p>
            <a:pPr marL="285750" indent="-285750">
              <a:buFont typeface="Arial" panose="020B0604020202020204" pitchFamily="34" charset="0"/>
              <a:buChar char="•"/>
            </a:pPr>
            <a:r>
              <a:rPr lang="en-US" dirty="0" smtClean="0"/>
              <a:t>neutrophils have a defect </a:t>
            </a:r>
            <a:r>
              <a:rPr lang="en-US" dirty="0"/>
              <a:t>in both the production of antimicrobial </a:t>
            </a:r>
            <a:r>
              <a:rPr lang="en-US" dirty="0" smtClean="0"/>
              <a:t>superoxide anion </a:t>
            </a:r>
            <a:r>
              <a:rPr lang="en-US" dirty="0"/>
              <a:t>and bactericidal </a:t>
            </a:r>
            <a:r>
              <a:rPr lang="en-US" dirty="0" smtClean="0"/>
              <a:t>activity.</a:t>
            </a:r>
            <a:endParaRPr lang="en-US" dirty="0"/>
          </a:p>
        </p:txBody>
      </p:sp>
    </p:spTree>
    <p:extLst>
      <p:ext uri="{BB962C8B-B14F-4D97-AF65-F5344CB8AC3E}">
        <p14:creationId xmlns:p14="http://schemas.microsoft.com/office/powerpoint/2010/main" val="1289024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Liver Cirrhosis</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dirty="0" smtClean="0"/>
              <a:t>Titel </a:t>
            </a:r>
            <a:r>
              <a:rPr lang="de-DE" dirty="0"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2</a:t>
            </a:fld>
            <a:endParaRPr lang="de-DE" dirty="0"/>
          </a:p>
        </p:txBody>
      </p:sp>
      <p:sp>
        <p:nvSpPr>
          <p:cNvPr id="8" name="Rechteck 7"/>
          <p:cNvSpPr/>
          <p:nvPr/>
        </p:nvSpPr>
        <p:spPr>
          <a:xfrm>
            <a:off x="539747" y="1720330"/>
            <a:ext cx="7478837" cy="923330"/>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9" name="Rechteck 8"/>
          <p:cNvSpPr/>
          <p:nvPr/>
        </p:nvSpPr>
        <p:spPr>
          <a:xfrm>
            <a:off x="1912820" y="1939611"/>
            <a:ext cx="4471869" cy="369332"/>
          </a:xfrm>
          <a:prstGeom prst="rect">
            <a:avLst/>
          </a:prstGeom>
        </p:spPr>
        <p:txBody>
          <a:bodyPr wrap="square">
            <a:spAutoFit/>
          </a:bodyPr>
          <a:lstStyle/>
          <a:p>
            <a:r>
              <a:rPr lang="en-US" dirty="0"/>
              <a:t>N</a:t>
            </a:r>
            <a:r>
              <a:rPr lang="en-US" dirty="0" smtClean="0"/>
              <a:t>ecrosis and </a:t>
            </a:r>
            <a:r>
              <a:rPr lang="en-US" dirty="0"/>
              <a:t>regeneration of </a:t>
            </a:r>
            <a:r>
              <a:rPr lang="en-US" dirty="0" smtClean="0"/>
              <a:t>hepatocytes</a:t>
            </a:r>
          </a:p>
        </p:txBody>
      </p:sp>
      <p:sp>
        <p:nvSpPr>
          <p:cNvPr id="10" name="Rechteck 9"/>
          <p:cNvSpPr/>
          <p:nvPr/>
        </p:nvSpPr>
        <p:spPr>
          <a:xfrm>
            <a:off x="1279913" y="2935327"/>
            <a:ext cx="8034734" cy="923330"/>
          </a:xfrm>
          <a:prstGeom prst="rect">
            <a:avLst/>
          </a:prstGeom>
        </p:spPr>
        <p:txBody>
          <a:bodyPr wrap="square">
            <a:spAutoFit/>
          </a:bodyPr>
          <a:lstStyle/>
          <a:p>
            <a:pPr marL="285750" indent="-285750">
              <a:buFont typeface="Arial" panose="020B0604020202020204" pitchFamily="34" charset="0"/>
              <a:buChar char="•"/>
            </a:pPr>
            <a:r>
              <a:rPr lang="en-US" dirty="0"/>
              <a:t>F</a:t>
            </a:r>
            <a:r>
              <a:rPr lang="en-US" dirty="0" smtClean="0"/>
              <a:t>ibrosis </a:t>
            </a:r>
            <a:r>
              <a:rPr lang="en-US" dirty="0"/>
              <a:t>and </a:t>
            </a:r>
            <a:r>
              <a:rPr lang="en-US" dirty="0" err="1"/>
              <a:t>capillarization</a:t>
            </a:r>
            <a:r>
              <a:rPr lang="en-US" dirty="0"/>
              <a:t> of the hepatic </a:t>
            </a:r>
            <a:r>
              <a:rPr lang="en-US" dirty="0" smtClean="0"/>
              <a:t>sinusoid </a:t>
            </a:r>
            <a:endParaRPr lang="en-US" dirty="0"/>
          </a:p>
          <a:p>
            <a:pPr marL="285750" indent="-285750">
              <a:buFont typeface="Arial" panose="020B0604020202020204" pitchFamily="34" charset="0"/>
              <a:buChar char="•"/>
            </a:pPr>
            <a:r>
              <a:rPr lang="en-US" dirty="0"/>
              <a:t>Decreased hepatic </a:t>
            </a:r>
            <a:r>
              <a:rPr lang="en-US" dirty="0" smtClean="0"/>
              <a:t>parenchyma</a:t>
            </a:r>
          </a:p>
          <a:p>
            <a:pPr marL="285750" indent="-285750">
              <a:buFont typeface="Wingdings" panose="05000000000000000000" pitchFamily="2" charset="2"/>
              <a:buChar char="Ø"/>
            </a:pPr>
            <a:r>
              <a:rPr lang="en-US" dirty="0"/>
              <a:t>D</a:t>
            </a:r>
            <a:r>
              <a:rPr lang="en-US" dirty="0" smtClean="0"/>
              <a:t>isturbance </a:t>
            </a:r>
            <a:r>
              <a:rPr lang="en-US" dirty="0"/>
              <a:t>of blood flow </a:t>
            </a:r>
            <a:r>
              <a:rPr lang="en-US" dirty="0" smtClean="0"/>
              <a:t>and </a:t>
            </a:r>
            <a:r>
              <a:rPr lang="en-US" dirty="0"/>
              <a:t>portosystemic </a:t>
            </a:r>
            <a:r>
              <a:rPr lang="en-US" dirty="0" smtClean="0"/>
              <a:t>shunt</a:t>
            </a:r>
            <a:endParaRPr lang="de-CH" dirty="0"/>
          </a:p>
        </p:txBody>
      </p:sp>
      <p:sp>
        <p:nvSpPr>
          <p:cNvPr id="11" name="Rechteck 10"/>
          <p:cNvSpPr/>
          <p:nvPr/>
        </p:nvSpPr>
        <p:spPr>
          <a:xfrm>
            <a:off x="630021" y="4440902"/>
            <a:ext cx="2172390" cy="369332"/>
          </a:xfrm>
          <a:prstGeom prst="rect">
            <a:avLst/>
          </a:prstGeom>
        </p:spPr>
        <p:txBody>
          <a:bodyPr wrap="none">
            <a:spAutoFit/>
          </a:bodyPr>
          <a:lstStyle/>
          <a:p>
            <a:r>
              <a:rPr lang="de-CH" dirty="0"/>
              <a:t>P</a:t>
            </a:r>
            <a:r>
              <a:rPr lang="de-CH" dirty="0" smtClean="0"/>
              <a:t>ortal </a:t>
            </a:r>
            <a:r>
              <a:rPr lang="de-CH" dirty="0" err="1"/>
              <a:t>hypertension</a:t>
            </a:r>
            <a:endParaRPr lang="de-CH" dirty="0"/>
          </a:p>
        </p:txBody>
      </p:sp>
      <p:sp>
        <p:nvSpPr>
          <p:cNvPr id="12" name="Pfeil nach unten 11"/>
          <p:cNvSpPr/>
          <p:nvPr/>
        </p:nvSpPr>
        <p:spPr>
          <a:xfrm>
            <a:off x="3997808" y="2389303"/>
            <a:ext cx="562707" cy="52964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
        <p:nvSpPr>
          <p:cNvPr id="13" name="Pfeil nach unten 12"/>
          <p:cNvSpPr/>
          <p:nvPr/>
        </p:nvSpPr>
        <p:spPr>
          <a:xfrm rot="1894782">
            <a:off x="1628309" y="3962418"/>
            <a:ext cx="562707" cy="52964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
        <p:nvSpPr>
          <p:cNvPr id="14" name="Rechteck 13"/>
          <p:cNvSpPr/>
          <p:nvPr/>
        </p:nvSpPr>
        <p:spPr>
          <a:xfrm>
            <a:off x="5803762" y="4440902"/>
            <a:ext cx="1950214" cy="369332"/>
          </a:xfrm>
          <a:prstGeom prst="rect">
            <a:avLst/>
          </a:prstGeom>
        </p:spPr>
        <p:txBody>
          <a:bodyPr wrap="none">
            <a:spAutoFit/>
          </a:bodyPr>
          <a:lstStyle/>
          <a:p>
            <a:r>
              <a:rPr lang="de-CH" dirty="0" err="1"/>
              <a:t>Liver</a:t>
            </a:r>
            <a:r>
              <a:rPr lang="de-CH" dirty="0"/>
              <a:t> </a:t>
            </a:r>
            <a:r>
              <a:rPr lang="de-CH" dirty="0" err="1"/>
              <a:t>insufficency</a:t>
            </a:r>
            <a:endParaRPr lang="de-CH" dirty="0"/>
          </a:p>
        </p:txBody>
      </p:sp>
      <p:sp>
        <p:nvSpPr>
          <p:cNvPr id="15" name="Pfeil nach unten 14"/>
          <p:cNvSpPr/>
          <p:nvPr/>
        </p:nvSpPr>
        <p:spPr>
          <a:xfrm rot="19446384">
            <a:off x="6082389" y="3983175"/>
            <a:ext cx="604600" cy="50926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
        <p:nvSpPr>
          <p:cNvPr id="16" name="Rechteck 15"/>
          <p:cNvSpPr/>
          <p:nvPr/>
        </p:nvSpPr>
        <p:spPr>
          <a:xfrm>
            <a:off x="3844753" y="986649"/>
            <a:ext cx="748923" cy="369332"/>
          </a:xfrm>
          <a:prstGeom prst="rect">
            <a:avLst/>
          </a:prstGeom>
        </p:spPr>
        <p:txBody>
          <a:bodyPr wrap="none">
            <a:spAutoFit/>
          </a:bodyPr>
          <a:lstStyle/>
          <a:p>
            <a:r>
              <a:rPr lang="de-CH" dirty="0" err="1" smtClean="0"/>
              <a:t>Injury</a:t>
            </a:r>
            <a:endParaRPr lang="de-CH" dirty="0"/>
          </a:p>
        </p:txBody>
      </p:sp>
      <p:sp>
        <p:nvSpPr>
          <p:cNvPr id="17" name="Pfeil nach unten 16"/>
          <p:cNvSpPr/>
          <p:nvPr/>
        </p:nvSpPr>
        <p:spPr>
          <a:xfrm>
            <a:off x="3937862" y="1415135"/>
            <a:ext cx="562707" cy="52964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6802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smtClean="0"/>
              <a:t>Flowchart</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20</a:t>
            </a:fld>
            <a:endParaRPr lang="de-DE" dirty="0"/>
          </a:p>
        </p:txBody>
      </p:sp>
      <p:pic>
        <p:nvPicPr>
          <p:cNvPr id="7" name="Grafik 6"/>
          <p:cNvPicPr>
            <a:picLocks noChangeAspect="1"/>
          </p:cNvPicPr>
          <p:nvPr/>
        </p:nvPicPr>
        <p:blipFill>
          <a:blip r:embed="rId3"/>
          <a:stretch>
            <a:fillRect/>
          </a:stretch>
        </p:blipFill>
        <p:spPr>
          <a:xfrm>
            <a:off x="2182399" y="987421"/>
            <a:ext cx="5294729" cy="3953111"/>
          </a:xfrm>
          <a:prstGeom prst="rect">
            <a:avLst/>
          </a:prstGeom>
        </p:spPr>
      </p:pic>
      <p:sp>
        <p:nvSpPr>
          <p:cNvPr id="8" name="Abgerundetes Rechteck 7"/>
          <p:cNvSpPr/>
          <p:nvPr/>
        </p:nvSpPr>
        <p:spPr>
          <a:xfrm>
            <a:off x="2366010" y="1707394"/>
            <a:ext cx="4777739" cy="338576"/>
          </a:xfrm>
          <a:prstGeom prst="roundRect">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32221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CLIF-C ACLF OF (</a:t>
            </a:r>
            <a:r>
              <a:rPr lang="de-CH" dirty="0" err="1"/>
              <a:t>organ</a:t>
            </a:r>
            <a:r>
              <a:rPr lang="de-CH" dirty="0"/>
              <a:t> </a:t>
            </a:r>
            <a:r>
              <a:rPr lang="de-CH" dirty="0" err="1" smtClean="0"/>
              <a:t>failure</a:t>
            </a:r>
            <a:r>
              <a:rPr lang="de-CH" dirty="0" smtClean="0"/>
              <a:t>) score</a:t>
            </a:r>
            <a:r>
              <a:rPr lang="en-US" dirty="0"/>
              <a:t/>
            </a:r>
            <a:br>
              <a:rPr lang="en-US" dirty="0"/>
            </a:b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21</a:t>
            </a:fld>
            <a:endParaRPr lang="de-DE" dirty="0"/>
          </a:p>
        </p:txBody>
      </p:sp>
      <p:pic>
        <p:nvPicPr>
          <p:cNvPr id="7" name="Grafik 6"/>
          <p:cNvPicPr>
            <a:picLocks noChangeAspect="1"/>
          </p:cNvPicPr>
          <p:nvPr/>
        </p:nvPicPr>
        <p:blipFill>
          <a:blip r:embed="rId3"/>
          <a:stretch>
            <a:fillRect/>
          </a:stretch>
        </p:blipFill>
        <p:spPr>
          <a:xfrm>
            <a:off x="539748" y="1222059"/>
            <a:ext cx="4789419" cy="3491968"/>
          </a:xfrm>
          <a:prstGeom prst="rect">
            <a:avLst/>
          </a:prstGeom>
        </p:spPr>
      </p:pic>
      <p:sp>
        <p:nvSpPr>
          <p:cNvPr id="2" name="Rechteck 1"/>
          <p:cNvSpPr/>
          <p:nvPr/>
        </p:nvSpPr>
        <p:spPr>
          <a:xfrm>
            <a:off x="6390498" y="3843320"/>
            <a:ext cx="2525050" cy="646331"/>
          </a:xfrm>
          <a:prstGeom prst="rect">
            <a:avLst/>
          </a:prstGeom>
        </p:spPr>
        <p:txBody>
          <a:bodyPr wrap="none">
            <a:spAutoFit/>
          </a:bodyPr>
          <a:lstStyle/>
          <a:p>
            <a:pPr marL="285750" indent="-285750">
              <a:buFont typeface="Arial" panose="020B0604020202020204" pitchFamily="34" charset="0"/>
              <a:buChar char="•"/>
            </a:pPr>
            <a:r>
              <a:rPr lang="en-US" dirty="0" smtClean="0"/>
              <a:t>Score from </a:t>
            </a:r>
            <a:r>
              <a:rPr lang="en-US" dirty="0"/>
              <a:t>6 to </a:t>
            </a:r>
            <a:r>
              <a:rPr lang="en-US" dirty="0" smtClean="0"/>
              <a:t>18</a:t>
            </a:r>
          </a:p>
          <a:p>
            <a:pPr marL="285750" indent="-285750">
              <a:buFont typeface="Arial" panose="020B0604020202020204" pitchFamily="34" charset="0"/>
              <a:buChar char="•"/>
            </a:pPr>
            <a:r>
              <a:rPr lang="en-US" dirty="0" smtClean="0"/>
              <a:t>Mortality at 28 days</a:t>
            </a:r>
            <a:endParaRPr lang="de-CH" dirty="0"/>
          </a:p>
        </p:txBody>
      </p:sp>
      <p:sp>
        <p:nvSpPr>
          <p:cNvPr id="8" name="Pfeil nach unten 7"/>
          <p:cNvSpPr/>
          <p:nvPr/>
        </p:nvSpPr>
        <p:spPr>
          <a:xfrm rot="16200000">
            <a:off x="5653073" y="1859403"/>
            <a:ext cx="562707" cy="91214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pic>
        <p:nvPicPr>
          <p:cNvPr id="9" name="Grafik 8"/>
          <p:cNvPicPr>
            <a:picLocks noChangeAspect="1"/>
          </p:cNvPicPr>
          <p:nvPr/>
        </p:nvPicPr>
        <p:blipFill>
          <a:blip r:embed="rId4"/>
          <a:stretch>
            <a:fillRect/>
          </a:stretch>
        </p:blipFill>
        <p:spPr>
          <a:xfrm>
            <a:off x="6495594" y="1222059"/>
            <a:ext cx="2419954" cy="2061101"/>
          </a:xfrm>
          <a:prstGeom prst="rect">
            <a:avLst/>
          </a:prstGeom>
        </p:spPr>
      </p:pic>
      <p:sp>
        <p:nvSpPr>
          <p:cNvPr id="10" name="Pfeil nach unten 9"/>
          <p:cNvSpPr/>
          <p:nvPr/>
        </p:nvSpPr>
        <p:spPr>
          <a:xfrm rot="16200000">
            <a:off x="5653072" y="3710415"/>
            <a:ext cx="562707" cy="91214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144320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CH"/>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22</a:t>
            </a:fld>
            <a:endParaRPr lang="de-DE" dirty="0"/>
          </a:p>
        </p:txBody>
      </p:sp>
      <p:pic>
        <p:nvPicPr>
          <p:cNvPr id="7" name="Grafik 6"/>
          <p:cNvPicPr>
            <a:picLocks noChangeAspect="1"/>
          </p:cNvPicPr>
          <p:nvPr/>
        </p:nvPicPr>
        <p:blipFill>
          <a:blip r:embed="rId3"/>
          <a:stretch>
            <a:fillRect/>
          </a:stretch>
        </p:blipFill>
        <p:spPr>
          <a:xfrm>
            <a:off x="1508827" y="79622"/>
            <a:ext cx="6072797" cy="5063878"/>
          </a:xfrm>
          <a:prstGeom prst="rect">
            <a:avLst/>
          </a:prstGeom>
        </p:spPr>
      </p:pic>
    </p:spTree>
    <p:extLst>
      <p:ext uri="{BB962C8B-B14F-4D97-AF65-F5344CB8AC3E}">
        <p14:creationId xmlns:p14="http://schemas.microsoft.com/office/powerpoint/2010/main" val="426816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smtClean="0"/>
              <a:t>Mortality</a:t>
            </a:r>
            <a:r>
              <a:rPr lang="de-CH" dirty="0" smtClean="0"/>
              <a:t> – CANONIC </a:t>
            </a:r>
            <a:r>
              <a:rPr lang="de-CH" dirty="0" err="1" smtClean="0"/>
              <a:t>cohort</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23</a:t>
            </a:fld>
            <a:endParaRPr lang="de-DE" dirty="0"/>
          </a:p>
        </p:txBody>
      </p:sp>
      <p:pic>
        <p:nvPicPr>
          <p:cNvPr id="7" name="Grafik 6"/>
          <p:cNvPicPr>
            <a:picLocks noChangeAspect="1"/>
          </p:cNvPicPr>
          <p:nvPr/>
        </p:nvPicPr>
        <p:blipFill>
          <a:blip r:embed="rId3"/>
          <a:stretch>
            <a:fillRect/>
          </a:stretch>
        </p:blipFill>
        <p:spPr>
          <a:xfrm>
            <a:off x="50988" y="1587527"/>
            <a:ext cx="9074376" cy="2659158"/>
          </a:xfrm>
          <a:prstGeom prst="rect">
            <a:avLst/>
          </a:prstGeom>
        </p:spPr>
      </p:pic>
      <p:sp>
        <p:nvSpPr>
          <p:cNvPr id="8" name="Pfeil nach unten 7"/>
          <p:cNvSpPr/>
          <p:nvPr/>
        </p:nvSpPr>
        <p:spPr>
          <a:xfrm rot="5400000">
            <a:off x="1223014" y="2490670"/>
            <a:ext cx="423093" cy="66574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
        <p:nvSpPr>
          <p:cNvPr id="9" name="Pfeil nach unten 8"/>
          <p:cNvSpPr/>
          <p:nvPr/>
        </p:nvSpPr>
        <p:spPr>
          <a:xfrm rot="5400000">
            <a:off x="1366947" y="3446367"/>
            <a:ext cx="423093" cy="66574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
        <p:nvSpPr>
          <p:cNvPr id="10" name="Pfeil nach unten 9"/>
          <p:cNvSpPr/>
          <p:nvPr/>
        </p:nvSpPr>
        <p:spPr>
          <a:xfrm rot="5400000">
            <a:off x="2191461" y="3658361"/>
            <a:ext cx="423093" cy="66574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
        <p:nvSpPr>
          <p:cNvPr id="11" name="Pfeil nach unten 10"/>
          <p:cNvSpPr/>
          <p:nvPr/>
        </p:nvSpPr>
        <p:spPr>
          <a:xfrm rot="5400000">
            <a:off x="1155281" y="2317014"/>
            <a:ext cx="423093" cy="66574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
        <p:nvSpPr>
          <p:cNvPr id="2" name="Rechteck 1"/>
          <p:cNvSpPr/>
          <p:nvPr/>
        </p:nvSpPr>
        <p:spPr>
          <a:xfrm>
            <a:off x="7069666" y="345247"/>
            <a:ext cx="1981201" cy="1200329"/>
          </a:xfrm>
          <a:prstGeom prst="rect">
            <a:avLst/>
          </a:prstGeom>
        </p:spPr>
        <p:txBody>
          <a:bodyPr wrap="square">
            <a:spAutoFit/>
          </a:bodyPr>
          <a:lstStyle/>
          <a:p>
            <a:r>
              <a:rPr lang="sv-SE" dirty="0" smtClean="0"/>
              <a:t>No ACLF: 4.5%</a:t>
            </a:r>
          </a:p>
          <a:p>
            <a:r>
              <a:rPr lang="sv-SE" dirty="0" smtClean="0"/>
              <a:t>Grade </a:t>
            </a:r>
            <a:r>
              <a:rPr lang="sv-SE" dirty="0"/>
              <a:t>1: 20%</a:t>
            </a:r>
          </a:p>
          <a:p>
            <a:r>
              <a:rPr lang="sv-SE" dirty="0"/>
              <a:t>Grade 2: 30%</a:t>
            </a:r>
          </a:p>
          <a:p>
            <a:r>
              <a:rPr lang="sv-SE" dirty="0"/>
              <a:t>Grade 3: 80%</a:t>
            </a:r>
          </a:p>
        </p:txBody>
      </p:sp>
    </p:spTree>
    <p:extLst>
      <p:ext uri="{BB962C8B-B14F-4D97-AF65-F5344CB8AC3E}">
        <p14:creationId xmlns:p14="http://schemas.microsoft.com/office/powerpoint/2010/main" val="2981227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smtClean="0"/>
              <a:t>Flowchart</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24</a:t>
            </a:fld>
            <a:endParaRPr lang="de-DE" dirty="0"/>
          </a:p>
        </p:txBody>
      </p:sp>
      <p:pic>
        <p:nvPicPr>
          <p:cNvPr id="7" name="Grafik 6"/>
          <p:cNvPicPr>
            <a:picLocks noChangeAspect="1"/>
          </p:cNvPicPr>
          <p:nvPr/>
        </p:nvPicPr>
        <p:blipFill>
          <a:blip r:embed="rId3"/>
          <a:stretch>
            <a:fillRect/>
          </a:stretch>
        </p:blipFill>
        <p:spPr>
          <a:xfrm>
            <a:off x="2182399" y="987421"/>
            <a:ext cx="5294729" cy="3953111"/>
          </a:xfrm>
          <a:prstGeom prst="rect">
            <a:avLst/>
          </a:prstGeom>
        </p:spPr>
      </p:pic>
      <p:sp>
        <p:nvSpPr>
          <p:cNvPr id="9" name="Abgerundetes Rechteck 8"/>
          <p:cNvSpPr/>
          <p:nvPr/>
        </p:nvSpPr>
        <p:spPr>
          <a:xfrm>
            <a:off x="2194560" y="3298097"/>
            <a:ext cx="1911774" cy="338576"/>
          </a:xfrm>
          <a:prstGeom prst="roundRect">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770794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CLIF-C ACLF score </a:t>
            </a:r>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25</a:t>
            </a:fld>
            <a:endParaRPr lang="de-DE" dirty="0"/>
          </a:p>
        </p:txBody>
      </p:sp>
      <p:sp>
        <p:nvSpPr>
          <p:cNvPr id="7" name="Rechteck 6"/>
          <p:cNvSpPr/>
          <p:nvPr/>
        </p:nvSpPr>
        <p:spPr>
          <a:xfrm>
            <a:off x="539748" y="1474738"/>
            <a:ext cx="2669119" cy="1754326"/>
          </a:xfrm>
          <a:prstGeom prst="rect">
            <a:avLst/>
          </a:prstGeom>
        </p:spPr>
        <p:txBody>
          <a:bodyPr wrap="square">
            <a:spAutoFit/>
          </a:bodyPr>
          <a:lstStyle/>
          <a:p>
            <a:r>
              <a:rPr lang="en-US" dirty="0"/>
              <a:t>C</a:t>
            </a:r>
            <a:r>
              <a:rPr lang="en-US" dirty="0" smtClean="0"/>
              <a:t>ombines </a:t>
            </a:r>
          </a:p>
          <a:p>
            <a:pPr marL="342900" indent="-342900">
              <a:buFont typeface="+mj-lt"/>
              <a:buAutoNum type="arabicPeriod"/>
            </a:pPr>
            <a:r>
              <a:rPr lang="en-US" dirty="0" smtClean="0"/>
              <a:t>the </a:t>
            </a:r>
            <a:r>
              <a:rPr lang="en-US" dirty="0"/>
              <a:t>CLIF-C OF score </a:t>
            </a:r>
            <a:r>
              <a:rPr lang="en-US" dirty="0" smtClean="0"/>
              <a:t>(6-18) together with</a:t>
            </a:r>
          </a:p>
          <a:p>
            <a:pPr marL="342900" indent="-342900">
              <a:buFont typeface="+mj-lt"/>
              <a:buAutoNum type="arabicPeriod"/>
            </a:pPr>
            <a:r>
              <a:rPr lang="en-US" u="sng" dirty="0" smtClean="0"/>
              <a:t>age</a:t>
            </a:r>
            <a:endParaRPr lang="en-US" dirty="0"/>
          </a:p>
          <a:p>
            <a:pPr marL="342900" indent="-342900">
              <a:buFont typeface="+mj-lt"/>
              <a:buAutoNum type="arabicPeriod"/>
            </a:pPr>
            <a:r>
              <a:rPr lang="en-US" u="sng" dirty="0" smtClean="0"/>
              <a:t>white </a:t>
            </a:r>
            <a:r>
              <a:rPr lang="en-US" u="sng" dirty="0"/>
              <a:t>cell </a:t>
            </a:r>
            <a:r>
              <a:rPr lang="en-US" u="sng" dirty="0" smtClean="0"/>
              <a:t>count</a:t>
            </a:r>
          </a:p>
          <a:p>
            <a:pPr marL="285750" indent="-285750">
              <a:buFont typeface="Arial" panose="020B0604020202020204" pitchFamily="34" charset="0"/>
              <a:buChar char="•"/>
            </a:pPr>
            <a:endParaRPr lang="en-US" dirty="0"/>
          </a:p>
        </p:txBody>
      </p:sp>
      <p:sp>
        <p:nvSpPr>
          <p:cNvPr id="2" name="Rechteck 1"/>
          <p:cNvSpPr/>
          <p:nvPr/>
        </p:nvSpPr>
        <p:spPr>
          <a:xfrm>
            <a:off x="504893" y="3773006"/>
            <a:ext cx="7442201" cy="923330"/>
          </a:xfrm>
          <a:prstGeom prst="rect">
            <a:avLst/>
          </a:prstGeom>
        </p:spPr>
        <p:txBody>
          <a:bodyPr wrap="square">
            <a:spAutoFit/>
          </a:bodyPr>
          <a:lstStyle/>
          <a:p>
            <a:pPr marL="285750" indent="-285750">
              <a:buFont typeface="Arial" panose="020B0604020202020204" pitchFamily="34" charset="0"/>
              <a:buChar char="•"/>
            </a:pPr>
            <a:r>
              <a:rPr lang="en-US" dirty="0"/>
              <a:t>10 x [0.33 x CLIF-C OF score + 0.04 x Age + 0.63 x Ln (white-cell count) – 2])</a:t>
            </a:r>
          </a:p>
          <a:p>
            <a:pPr marL="285750" indent="-285750">
              <a:buFont typeface="Arial" panose="020B0604020202020204" pitchFamily="34" charset="0"/>
              <a:buChar char="•"/>
            </a:pPr>
            <a:r>
              <a:rPr lang="en-US" dirty="0"/>
              <a:t>calculator is available at www.efclif.com</a:t>
            </a:r>
          </a:p>
        </p:txBody>
      </p:sp>
      <p:sp>
        <p:nvSpPr>
          <p:cNvPr id="8" name="Rechteck 7"/>
          <p:cNvSpPr/>
          <p:nvPr/>
        </p:nvSpPr>
        <p:spPr>
          <a:xfrm>
            <a:off x="4984299" y="1928606"/>
            <a:ext cx="3471333" cy="646331"/>
          </a:xfrm>
          <a:prstGeom prst="rect">
            <a:avLst/>
          </a:prstGeom>
        </p:spPr>
        <p:txBody>
          <a:bodyPr wrap="square">
            <a:spAutoFit/>
          </a:bodyPr>
          <a:lstStyle/>
          <a:p>
            <a:pPr marL="285750" indent="-285750">
              <a:buFont typeface="Arial" panose="020B0604020202020204" pitchFamily="34" charset="0"/>
              <a:buChar char="•"/>
            </a:pPr>
            <a:r>
              <a:rPr lang="en-US" dirty="0"/>
              <a:t>Score ranging from 0-100 </a:t>
            </a:r>
          </a:p>
          <a:p>
            <a:pPr marL="285750" indent="-285750">
              <a:buFont typeface="Arial" panose="020B0604020202020204" pitchFamily="34" charset="0"/>
              <a:buChar char="•"/>
            </a:pPr>
            <a:r>
              <a:rPr lang="en-US" dirty="0"/>
              <a:t>28-day and 90-day mortality </a:t>
            </a:r>
          </a:p>
        </p:txBody>
      </p:sp>
      <p:sp>
        <p:nvSpPr>
          <p:cNvPr id="9" name="Pfeil nach unten 8"/>
          <p:cNvSpPr/>
          <p:nvPr/>
        </p:nvSpPr>
        <p:spPr>
          <a:xfrm rot="16200000">
            <a:off x="3944641" y="1727443"/>
            <a:ext cx="562707" cy="113227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651850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smtClean="0"/>
              <a:t>Flowchart</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26</a:t>
            </a:fld>
            <a:endParaRPr lang="de-DE" dirty="0"/>
          </a:p>
        </p:txBody>
      </p:sp>
      <p:pic>
        <p:nvPicPr>
          <p:cNvPr id="7" name="Grafik 6"/>
          <p:cNvPicPr>
            <a:picLocks noChangeAspect="1"/>
          </p:cNvPicPr>
          <p:nvPr/>
        </p:nvPicPr>
        <p:blipFill>
          <a:blip r:embed="rId3"/>
          <a:stretch>
            <a:fillRect/>
          </a:stretch>
        </p:blipFill>
        <p:spPr>
          <a:xfrm>
            <a:off x="2182399" y="987421"/>
            <a:ext cx="5294729" cy="3953111"/>
          </a:xfrm>
          <a:prstGeom prst="rect">
            <a:avLst/>
          </a:prstGeom>
        </p:spPr>
      </p:pic>
      <p:sp>
        <p:nvSpPr>
          <p:cNvPr id="9" name="Abgerundetes Rechteck 8"/>
          <p:cNvSpPr/>
          <p:nvPr/>
        </p:nvSpPr>
        <p:spPr>
          <a:xfrm>
            <a:off x="5410200" y="3298097"/>
            <a:ext cx="1893570" cy="338576"/>
          </a:xfrm>
          <a:prstGeom prst="roundRect">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76560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CLIF-C </a:t>
            </a:r>
            <a:r>
              <a:rPr lang="de-CH" dirty="0"/>
              <a:t>AD (</a:t>
            </a:r>
            <a:r>
              <a:rPr lang="de-CH" dirty="0" err="1"/>
              <a:t>acute</a:t>
            </a:r>
            <a:r>
              <a:rPr lang="de-CH" dirty="0"/>
              <a:t> </a:t>
            </a:r>
            <a:r>
              <a:rPr lang="de-CH" dirty="0" err="1" smtClean="0"/>
              <a:t>decompensation</a:t>
            </a:r>
            <a:r>
              <a:rPr lang="de-CH" dirty="0"/>
              <a:t>) </a:t>
            </a:r>
            <a:r>
              <a:rPr lang="de-CH" dirty="0" smtClean="0"/>
              <a:t>score</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27</a:t>
            </a:fld>
            <a:endParaRPr lang="de-DE" dirty="0"/>
          </a:p>
        </p:txBody>
      </p:sp>
      <p:pic>
        <p:nvPicPr>
          <p:cNvPr id="7" name="Grafik 6"/>
          <p:cNvPicPr>
            <a:picLocks noChangeAspect="1"/>
          </p:cNvPicPr>
          <p:nvPr/>
        </p:nvPicPr>
        <p:blipFill>
          <a:blip r:embed="rId3"/>
          <a:stretch>
            <a:fillRect/>
          </a:stretch>
        </p:blipFill>
        <p:spPr>
          <a:xfrm>
            <a:off x="0" y="1347789"/>
            <a:ext cx="5498690" cy="3001490"/>
          </a:xfrm>
          <a:prstGeom prst="rect">
            <a:avLst/>
          </a:prstGeom>
        </p:spPr>
      </p:pic>
      <p:sp>
        <p:nvSpPr>
          <p:cNvPr id="8" name="Rechteck 7"/>
          <p:cNvSpPr/>
          <p:nvPr/>
        </p:nvSpPr>
        <p:spPr>
          <a:xfrm>
            <a:off x="965172" y="4505474"/>
            <a:ext cx="7490460" cy="369332"/>
          </a:xfrm>
          <a:prstGeom prst="rect">
            <a:avLst/>
          </a:prstGeom>
        </p:spPr>
        <p:txBody>
          <a:bodyPr wrap="square">
            <a:spAutoFit/>
          </a:bodyPr>
          <a:lstStyle/>
          <a:p>
            <a:r>
              <a:rPr lang="de-CH" dirty="0"/>
              <a:t>https://www.efclif.com/scientific-activity/score-calculators/clif-c-ad</a:t>
            </a:r>
          </a:p>
        </p:txBody>
      </p:sp>
      <p:sp>
        <p:nvSpPr>
          <p:cNvPr id="2" name="Rechteck 1"/>
          <p:cNvSpPr/>
          <p:nvPr/>
        </p:nvSpPr>
        <p:spPr>
          <a:xfrm>
            <a:off x="6581270" y="2241104"/>
            <a:ext cx="2616202" cy="1200329"/>
          </a:xfrm>
          <a:prstGeom prst="rect">
            <a:avLst/>
          </a:prstGeom>
        </p:spPr>
        <p:txBody>
          <a:bodyPr wrap="square">
            <a:spAutoFit/>
          </a:bodyPr>
          <a:lstStyle/>
          <a:p>
            <a:pPr marL="285750" indent="-285750">
              <a:buFont typeface="Arial" panose="020B0604020202020204" pitchFamily="34" charset="0"/>
              <a:buChar char="•"/>
            </a:pPr>
            <a:r>
              <a:rPr lang="en-US" dirty="0" smtClean="0"/>
              <a:t>Mortality</a:t>
            </a:r>
            <a:r>
              <a:rPr lang="en-US" dirty="0"/>
              <a:t> </a:t>
            </a:r>
            <a:r>
              <a:rPr lang="en-US" dirty="0" smtClean="0"/>
              <a:t>(90-180-365-day)</a:t>
            </a:r>
          </a:p>
          <a:p>
            <a:pPr marL="285750" indent="-285750">
              <a:buFont typeface="Arial" panose="020B0604020202020204" pitchFamily="34" charset="0"/>
              <a:buChar char="•"/>
            </a:pPr>
            <a:r>
              <a:rPr lang="en-US" dirty="0"/>
              <a:t>Prediction </a:t>
            </a:r>
            <a:r>
              <a:rPr lang="en-US" dirty="0" err="1"/>
              <a:t>Developement</a:t>
            </a:r>
            <a:r>
              <a:rPr lang="en-US" dirty="0"/>
              <a:t> ACLF</a:t>
            </a:r>
            <a:endParaRPr lang="en-US" dirty="0" smtClean="0"/>
          </a:p>
        </p:txBody>
      </p:sp>
      <p:sp>
        <p:nvSpPr>
          <p:cNvPr id="10" name="Pfeil nach unten 9"/>
          <p:cNvSpPr/>
          <p:nvPr/>
        </p:nvSpPr>
        <p:spPr>
          <a:xfrm rot="16200000">
            <a:off x="5785224" y="2264514"/>
            <a:ext cx="562707" cy="102938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621970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smtClean="0"/>
              <a:t>Prediction</a:t>
            </a:r>
            <a:r>
              <a:rPr lang="de-CH" dirty="0" smtClean="0"/>
              <a:t> </a:t>
            </a:r>
            <a:r>
              <a:rPr lang="de-CH" dirty="0" err="1" smtClean="0"/>
              <a:t>Developement</a:t>
            </a:r>
            <a:r>
              <a:rPr lang="de-CH" dirty="0" smtClean="0"/>
              <a:t> ACLF</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28</a:t>
            </a:fld>
            <a:endParaRPr lang="de-DE" dirty="0"/>
          </a:p>
        </p:txBody>
      </p:sp>
      <p:pic>
        <p:nvPicPr>
          <p:cNvPr id="7" name="Grafik 6"/>
          <p:cNvPicPr>
            <a:picLocks noChangeAspect="1"/>
          </p:cNvPicPr>
          <p:nvPr/>
        </p:nvPicPr>
        <p:blipFill>
          <a:blip r:embed="rId3"/>
          <a:stretch>
            <a:fillRect/>
          </a:stretch>
        </p:blipFill>
        <p:spPr>
          <a:xfrm>
            <a:off x="106228" y="1054511"/>
            <a:ext cx="6831809" cy="3251968"/>
          </a:xfrm>
          <a:prstGeom prst="rect">
            <a:avLst/>
          </a:prstGeom>
        </p:spPr>
      </p:pic>
      <p:sp>
        <p:nvSpPr>
          <p:cNvPr id="8" name="Rechteck 7"/>
          <p:cNvSpPr/>
          <p:nvPr/>
        </p:nvSpPr>
        <p:spPr>
          <a:xfrm>
            <a:off x="6938037" y="3889086"/>
            <a:ext cx="2080498" cy="900246"/>
          </a:xfrm>
          <a:prstGeom prst="rect">
            <a:avLst/>
          </a:prstGeom>
        </p:spPr>
        <p:txBody>
          <a:bodyPr wrap="square">
            <a:spAutoFit/>
          </a:bodyPr>
          <a:lstStyle/>
          <a:p>
            <a:r>
              <a:rPr lang="en-US" sz="1050" dirty="0"/>
              <a:t>The PREDICT study uncovers three clinical courses of</a:t>
            </a:r>
          </a:p>
          <a:p>
            <a:r>
              <a:rPr lang="en-US" sz="1050" dirty="0"/>
              <a:t>acutely decompensated cirrhosis that have distinct</a:t>
            </a:r>
          </a:p>
          <a:p>
            <a:r>
              <a:rPr lang="en-US" sz="1050" dirty="0" smtClean="0"/>
              <a:t>Pathophysiology, JHEP 2020</a:t>
            </a:r>
            <a:endParaRPr lang="de-CH" sz="1050" dirty="0"/>
          </a:p>
        </p:txBody>
      </p:sp>
      <p:sp>
        <p:nvSpPr>
          <p:cNvPr id="9" name="Abgerundetes Rechteck 8"/>
          <p:cNvSpPr/>
          <p:nvPr/>
        </p:nvSpPr>
        <p:spPr>
          <a:xfrm>
            <a:off x="106228" y="3889086"/>
            <a:ext cx="6831809" cy="214462"/>
          </a:xfrm>
          <a:prstGeom prst="roundRect">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0" name="Abgerundetes Rechteck 9"/>
          <p:cNvSpPr/>
          <p:nvPr/>
        </p:nvSpPr>
        <p:spPr>
          <a:xfrm>
            <a:off x="106228" y="2123058"/>
            <a:ext cx="6831809" cy="214462"/>
          </a:xfrm>
          <a:prstGeom prst="roundRect">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1" name="Abgerundetes Rechteck 10"/>
          <p:cNvSpPr/>
          <p:nvPr/>
        </p:nvSpPr>
        <p:spPr>
          <a:xfrm>
            <a:off x="106228" y="3025435"/>
            <a:ext cx="6831809" cy="214462"/>
          </a:xfrm>
          <a:prstGeom prst="roundRect">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pic>
        <p:nvPicPr>
          <p:cNvPr id="12" name="Grafik 11"/>
          <p:cNvPicPr>
            <a:picLocks noChangeAspect="1"/>
          </p:cNvPicPr>
          <p:nvPr/>
        </p:nvPicPr>
        <p:blipFill>
          <a:blip r:embed="rId4"/>
          <a:stretch>
            <a:fillRect/>
          </a:stretch>
        </p:blipFill>
        <p:spPr>
          <a:xfrm>
            <a:off x="176743" y="4390832"/>
            <a:ext cx="5771429" cy="723810"/>
          </a:xfrm>
          <a:prstGeom prst="rect">
            <a:avLst/>
          </a:prstGeom>
        </p:spPr>
      </p:pic>
    </p:spTree>
    <p:extLst>
      <p:ext uri="{BB962C8B-B14F-4D97-AF65-F5344CB8AC3E}">
        <p14:creationId xmlns:p14="http://schemas.microsoft.com/office/powerpoint/2010/main" val="3404755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CH"/>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29</a:t>
            </a:fld>
            <a:endParaRPr lang="de-DE" dirty="0"/>
          </a:p>
        </p:txBody>
      </p:sp>
      <p:pic>
        <p:nvPicPr>
          <p:cNvPr id="7" name="Grafik 6"/>
          <p:cNvPicPr>
            <a:picLocks noChangeAspect="1"/>
          </p:cNvPicPr>
          <p:nvPr/>
        </p:nvPicPr>
        <p:blipFill>
          <a:blip r:embed="rId3"/>
          <a:stretch>
            <a:fillRect/>
          </a:stretch>
        </p:blipFill>
        <p:spPr>
          <a:xfrm>
            <a:off x="2912023" y="566467"/>
            <a:ext cx="3319952" cy="3926143"/>
          </a:xfrm>
          <a:prstGeom prst="rect">
            <a:avLst/>
          </a:prstGeom>
        </p:spPr>
      </p:pic>
    </p:spTree>
    <p:extLst>
      <p:ext uri="{BB962C8B-B14F-4D97-AF65-F5344CB8AC3E}">
        <p14:creationId xmlns:p14="http://schemas.microsoft.com/office/powerpoint/2010/main" val="277793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Compensated </a:t>
            </a:r>
            <a:r>
              <a:rPr lang="en-US" dirty="0"/>
              <a:t>advanced chronic liver disease (</a:t>
            </a:r>
            <a:r>
              <a:rPr lang="en-US" dirty="0" err="1"/>
              <a:t>cACLD</a:t>
            </a:r>
            <a:r>
              <a:rPr lang="en-US" dirty="0"/>
              <a:t>) </a:t>
            </a:r>
            <a:r>
              <a:rPr lang="en-US" dirty="0" smtClean="0"/>
              <a:t/>
            </a:r>
            <a:br>
              <a:rPr lang="en-US" dirty="0" smtClean="0"/>
            </a:br>
            <a:r>
              <a:rPr lang="en-US" dirty="0" smtClean="0"/>
              <a:t>vs </a:t>
            </a:r>
            <a:r>
              <a:rPr lang="en-US" dirty="0"/>
              <a:t>Compensated </a:t>
            </a:r>
            <a:r>
              <a:rPr lang="en-US" dirty="0" smtClean="0"/>
              <a:t>Cirrhosis</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3</a:t>
            </a:fld>
            <a:endParaRPr lang="de-DE" dirty="0"/>
          </a:p>
        </p:txBody>
      </p:sp>
      <p:sp>
        <p:nvSpPr>
          <p:cNvPr id="8" name="Rechteck 7"/>
          <p:cNvSpPr/>
          <p:nvPr/>
        </p:nvSpPr>
        <p:spPr>
          <a:xfrm>
            <a:off x="539747" y="1627189"/>
            <a:ext cx="7825320" cy="2585323"/>
          </a:xfrm>
          <a:prstGeom prst="rect">
            <a:avLst/>
          </a:prstGeom>
        </p:spPr>
        <p:txBody>
          <a:bodyPr wrap="square">
            <a:spAutoFit/>
          </a:bodyPr>
          <a:lstStyle/>
          <a:p>
            <a:r>
              <a:rPr lang="en-US" dirty="0" smtClean="0"/>
              <a:t>Cirrhosis -&gt; Defined </a:t>
            </a:r>
            <a:r>
              <a:rPr lang="en-US" dirty="0"/>
              <a:t>with use of </a:t>
            </a:r>
            <a:r>
              <a:rPr lang="en-US" dirty="0" smtClean="0"/>
              <a:t>invasive test -&gt; </a:t>
            </a:r>
            <a:r>
              <a:rPr lang="en-US" u="sng" dirty="0" smtClean="0"/>
              <a:t>Biopsy</a:t>
            </a:r>
            <a:r>
              <a:rPr lang="en-US" dirty="0" smtClean="0"/>
              <a:t> -&gt; Gold Standard</a:t>
            </a:r>
          </a:p>
          <a:p>
            <a:pPr marL="285750" indent="-285750">
              <a:buFont typeface="Arial" panose="020B0604020202020204" pitchFamily="34" charset="0"/>
              <a:buChar char="•"/>
            </a:pPr>
            <a:r>
              <a:rPr lang="de-CH" b="1" dirty="0"/>
              <a:t>METAVIR F4</a:t>
            </a:r>
            <a:r>
              <a:rPr lang="de-CH" dirty="0"/>
              <a:t> und </a:t>
            </a:r>
            <a:r>
              <a:rPr lang="de-CH" dirty="0" smtClean="0"/>
              <a:t>Ishak F5–F6</a:t>
            </a:r>
            <a:endParaRPr lang="en-US" dirty="0"/>
          </a:p>
          <a:p>
            <a:pPr marL="742950" lvl="1" indent="-285750">
              <a:buFont typeface="Arial" panose="020B0604020202020204" pitchFamily="34" charset="0"/>
              <a:buChar char="•"/>
            </a:pPr>
            <a:r>
              <a:rPr lang="de-CH" dirty="0" err="1" smtClean="0"/>
              <a:t>Necro</a:t>
            </a:r>
            <a:r>
              <a:rPr lang="de-CH" dirty="0" smtClean="0"/>
              <a:t>-Inflammation (</a:t>
            </a:r>
            <a:r>
              <a:rPr lang="de-CH" dirty="0" err="1" smtClean="0"/>
              <a:t>Activity</a:t>
            </a:r>
            <a:r>
              <a:rPr lang="de-CH" dirty="0" smtClean="0"/>
              <a:t>)</a:t>
            </a:r>
            <a:endParaRPr lang="de-CH" dirty="0"/>
          </a:p>
          <a:p>
            <a:pPr marL="742950" lvl="1" indent="-285750">
              <a:buFont typeface="Arial" panose="020B0604020202020204" pitchFamily="34" charset="0"/>
              <a:buChar char="•"/>
            </a:pPr>
            <a:r>
              <a:rPr lang="de-CH" dirty="0" smtClean="0"/>
              <a:t>Regression</a:t>
            </a:r>
          </a:p>
          <a:p>
            <a:pPr marL="742950" lvl="1" indent="-285750">
              <a:buFont typeface="Arial" panose="020B0604020202020204" pitchFamily="34" charset="0"/>
              <a:buChar char="•"/>
            </a:pPr>
            <a:r>
              <a:rPr lang="de-CH" dirty="0" err="1" smtClean="0"/>
              <a:t>Malignant</a:t>
            </a:r>
            <a:r>
              <a:rPr lang="de-CH" dirty="0" smtClean="0"/>
              <a:t> Transformation</a:t>
            </a:r>
            <a:endParaRPr lang="en-US" dirty="0" smtClean="0"/>
          </a:p>
          <a:p>
            <a:pPr marL="285750" indent="-285750">
              <a:buFont typeface="Arial" panose="020B0604020202020204" pitchFamily="34" charset="0"/>
              <a:buChar char="•"/>
            </a:pPr>
            <a:endParaRPr lang="en-US" dirty="0" smtClean="0"/>
          </a:p>
          <a:p>
            <a:r>
              <a:rPr lang="en-US" dirty="0" err="1"/>
              <a:t>cACLD</a:t>
            </a:r>
            <a:r>
              <a:rPr lang="en-US" dirty="0"/>
              <a:t> </a:t>
            </a:r>
            <a:r>
              <a:rPr lang="en-US" dirty="0" smtClean="0"/>
              <a:t>-&gt; Defined </a:t>
            </a:r>
            <a:r>
              <a:rPr lang="en-US" dirty="0"/>
              <a:t>with use of </a:t>
            </a:r>
            <a:r>
              <a:rPr lang="en-US" u="sng" dirty="0"/>
              <a:t>non-invasive tests </a:t>
            </a:r>
            <a:r>
              <a:rPr lang="en-US" dirty="0"/>
              <a:t>(NITs)</a:t>
            </a:r>
          </a:p>
          <a:p>
            <a:pPr marL="285750" indent="-285750">
              <a:buFont typeface="Arial" panose="020B0604020202020204" pitchFamily="34" charset="0"/>
              <a:buChar char="•"/>
            </a:pPr>
            <a:r>
              <a:rPr lang="en-US" dirty="0"/>
              <a:t>FS values between 10 and 15 </a:t>
            </a:r>
            <a:r>
              <a:rPr lang="en-US" dirty="0" err="1"/>
              <a:t>kPa</a:t>
            </a:r>
            <a:r>
              <a:rPr lang="en-US" dirty="0"/>
              <a:t> are suggestive of </a:t>
            </a:r>
            <a:r>
              <a:rPr lang="en-US" dirty="0" err="1"/>
              <a:t>cACLD</a:t>
            </a:r>
            <a:endParaRPr lang="en-US" dirty="0"/>
          </a:p>
          <a:p>
            <a:pPr marL="285750" indent="-285750">
              <a:buFont typeface="Arial" panose="020B0604020202020204" pitchFamily="34" charset="0"/>
              <a:buChar char="•"/>
            </a:pPr>
            <a:r>
              <a:rPr lang="en-US" dirty="0"/>
              <a:t>FS values </a:t>
            </a:r>
            <a:r>
              <a:rPr lang="en-US" b="1" dirty="0"/>
              <a:t>&gt;15 </a:t>
            </a:r>
            <a:r>
              <a:rPr lang="en-US" b="1" dirty="0" err="1"/>
              <a:t>kPa</a:t>
            </a:r>
            <a:r>
              <a:rPr lang="en-US" b="1" dirty="0"/>
              <a:t> </a:t>
            </a:r>
            <a:r>
              <a:rPr lang="en-US" dirty="0"/>
              <a:t>are highly suggestive of </a:t>
            </a:r>
            <a:r>
              <a:rPr lang="en-US" dirty="0" err="1"/>
              <a:t>cACLD</a:t>
            </a:r>
            <a:r>
              <a:rPr lang="en-US" dirty="0" smtClean="0"/>
              <a:t>.</a:t>
            </a:r>
            <a:endParaRPr lang="en-US" dirty="0"/>
          </a:p>
        </p:txBody>
      </p:sp>
    </p:spTree>
    <p:extLst>
      <p:ext uri="{BB962C8B-B14F-4D97-AF65-F5344CB8AC3E}">
        <p14:creationId xmlns:p14="http://schemas.microsoft.com/office/powerpoint/2010/main" val="129359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CH"/>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30</a:t>
            </a:fld>
            <a:endParaRPr lang="de-DE" dirty="0"/>
          </a:p>
        </p:txBody>
      </p:sp>
      <p:pic>
        <p:nvPicPr>
          <p:cNvPr id="7" name="Grafik 6"/>
          <p:cNvPicPr>
            <a:picLocks noChangeAspect="1"/>
          </p:cNvPicPr>
          <p:nvPr/>
        </p:nvPicPr>
        <p:blipFill>
          <a:blip r:embed="rId3"/>
          <a:stretch>
            <a:fillRect/>
          </a:stretch>
        </p:blipFill>
        <p:spPr>
          <a:xfrm>
            <a:off x="3154006" y="1038520"/>
            <a:ext cx="2835985" cy="3376173"/>
          </a:xfrm>
          <a:prstGeom prst="rect">
            <a:avLst/>
          </a:prstGeom>
        </p:spPr>
      </p:pic>
    </p:spTree>
    <p:extLst>
      <p:ext uri="{BB962C8B-B14F-4D97-AF65-F5344CB8AC3E}">
        <p14:creationId xmlns:p14="http://schemas.microsoft.com/office/powerpoint/2010/main" val="88628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Drugs</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31</a:t>
            </a:fld>
            <a:endParaRPr lang="de-DE" dirty="0"/>
          </a:p>
        </p:txBody>
      </p:sp>
      <p:sp>
        <p:nvSpPr>
          <p:cNvPr id="7" name="Rechteck 6"/>
          <p:cNvSpPr/>
          <p:nvPr/>
        </p:nvSpPr>
        <p:spPr>
          <a:xfrm>
            <a:off x="601133" y="1641699"/>
            <a:ext cx="8336279" cy="2308324"/>
          </a:xfrm>
          <a:prstGeom prst="rect">
            <a:avLst/>
          </a:prstGeom>
        </p:spPr>
        <p:txBody>
          <a:bodyPr wrap="square">
            <a:spAutoFit/>
          </a:bodyPr>
          <a:lstStyle/>
          <a:p>
            <a:r>
              <a:rPr lang="de-CH" dirty="0" smtClean="0"/>
              <a:t>proton-pump</a:t>
            </a:r>
            <a:r>
              <a:rPr lang="de-CH" dirty="0"/>
              <a:t> </a:t>
            </a:r>
            <a:r>
              <a:rPr lang="de-CH" dirty="0" err="1" smtClean="0"/>
              <a:t>inhibitors</a:t>
            </a:r>
            <a:endParaRPr lang="de-CH" dirty="0" smtClean="0"/>
          </a:p>
          <a:p>
            <a:r>
              <a:rPr lang="de-CH" dirty="0" err="1" smtClean="0"/>
              <a:t>antibiotics</a:t>
            </a:r>
            <a:r>
              <a:rPr lang="de-CH" dirty="0" smtClean="0"/>
              <a:t> </a:t>
            </a:r>
            <a:r>
              <a:rPr lang="de-CH" dirty="0"/>
              <a:t>(</a:t>
            </a:r>
            <a:r>
              <a:rPr lang="de-CH" dirty="0" err="1"/>
              <a:t>piperacillin</a:t>
            </a:r>
            <a:r>
              <a:rPr lang="de-CH" dirty="0"/>
              <a:t>/</a:t>
            </a:r>
            <a:r>
              <a:rPr lang="de-CH" dirty="0" err="1"/>
              <a:t>tazobactam</a:t>
            </a:r>
            <a:r>
              <a:rPr lang="de-CH" dirty="0"/>
              <a:t>, </a:t>
            </a:r>
            <a:r>
              <a:rPr lang="de-CH" dirty="0" err="1" smtClean="0"/>
              <a:t>meropenem</a:t>
            </a:r>
            <a:r>
              <a:rPr lang="de-CH" dirty="0" smtClean="0"/>
              <a:t>, </a:t>
            </a:r>
            <a:r>
              <a:rPr lang="de-CH" dirty="0" err="1" smtClean="0"/>
              <a:t>ciprofloxacin</a:t>
            </a:r>
            <a:r>
              <a:rPr lang="de-CH" dirty="0"/>
              <a:t>, </a:t>
            </a:r>
            <a:r>
              <a:rPr lang="de-CH" dirty="0" err="1"/>
              <a:t>norfloxacin</a:t>
            </a:r>
            <a:r>
              <a:rPr lang="de-CH" dirty="0"/>
              <a:t>, </a:t>
            </a:r>
            <a:r>
              <a:rPr lang="de-CH" dirty="0" err="1"/>
              <a:t>metronidazole</a:t>
            </a:r>
            <a:r>
              <a:rPr lang="de-CH" dirty="0"/>
              <a:t>) and </a:t>
            </a:r>
            <a:r>
              <a:rPr lang="de-CH" dirty="0" err="1"/>
              <a:t>antifungals</a:t>
            </a:r>
            <a:r>
              <a:rPr lang="de-CH" dirty="0"/>
              <a:t> (</a:t>
            </a:r>
            <a:r>
              <a:rPr lang="de-CH" dirty="0" err="1"/>
              <a:t>fluconazole</a:t>
            </a:r>
            <a:r>
              <a:rPr lang="de-CH" dirty="0"/>
              <a:t>)</a:t>
            </a:r>
          </a:p>
          <a:p>
            <a:endParaRPr lang="de-CH" dirty="0" smtClean="0"/>
          </a:p>
          <a:p>
            <a:r>
              <a:rPr lang="de-CH" dirty="0" err="1" smtClean="0"/>
              <a:t>are</a:t>
            </a:r>
            <a:r>
              <a:rPr lang="de-CH" dirty="0" smtClean="0"/>
              <a:t> </a:t>
            </a:r>
            <a:r>
              <a:rPr lang="de-CH" dirty="0" err="1"/>
              <a:t>known</a:t>
            </a:r>
            <a:r>
              <a:rPr lang="de-CH" dirty="0"/>
              <a:t> </a:t>
            </a:r>
            <a:r>
              <a:rPr lang="de-CH" dirty="0" err="1"/>
              <a:t>to</a:t>
            </a:r>
            <a:r>
              <a:rPr lang="de-CH" dirty="0"/>
              <a:t> </a:t>
            </a:r>
            <a:r>
              <a:rPr lang="de-CH" dirty="0" err="1"/>
              <a:t>cause</a:t>
            </a:r>
            <a:r>
              <a:rPr lang="de-CH" dirty="0"/>
              <a:t> </a:t>
            </a:r>
            <a:r>
              <a:rPr lang="de-CH" dirty="0" err="1"/>
              <a:t>acute</a:t>
            </a:r>
            <a:r>
              <a:rPr lang="de-CH" dirty="0"/>
              <a:t> </a:t>
            </a:r>
            <a:r>
              <a:rPr lang="de-CH" dirty="0" err="1"/>
              <a:t>encephalopathy</a:t>
            </a:r>
            <a:r>
              <a:rPr lang="de-CH" dirty="0"/>
              <a:t> </a:t>
            </a:r>
            <a:r>
              <a:rPr lang="de-CH" dirty="0" smtClean="0"/>
              <a:t>in </a:t>
            </a:r>
            <a:r>
              <a:rPr lang="de-CH" dirty="0" err="1" smtClean="0"/>
              <a:t>cirrhosis</a:t>
            </a:r>
            <a:r>
              <a:rPr lang="de-CH" dirty="0" smtClean="0"/>
              <a:t> at </a:t>
            </a:r>
            <a:r>
              <a:rPr lang="de-CH" dirty="0" err="1"/>
              <a:t>standard</a:t>
            </a:r>
            <a:r>
              <a:rPr lang="de-CH" dirty="0"/>
              <a:t> </a:t>
            </a:r>
            <a:r>
              <a:rPr lang="de-CH" dirty="0" err="1"/>
              <a:t>recommended</a:t>
            </a:r>
            <a:r>
              <a:rPr lang="de-CH" dirty="0"/>
              <a:t> </a:t>
            </a:r>
            <a:r>
              <a:rPr lang="de-CH" dirty="0" err="1" smtClean="0"/>
              <a:t>dosages</a:t>
            </a:r>
            <a:r>
              <a:rPr lang="de-CH" dirty="0"/>
              <a:t> </a:t>
            </a:r>
            <a:r>
              <a:rPr lang="de-CH" dirty="0" err="1" smtClean="0"/>
              <a:t>because</a:t>
            </a:r>
            <a:r>
              <a:rPr lang="de-CH" dirty="0" smtClean="0"/>
              <a:t> </a:t>
            </a:r>
            <a:r>
              <a:rPr lang="de-CH" dirty="0" err="1"/>
              <a:t>of</a:t>
            </a:r>
            <a:r>
              <a:rPr lang="de-CH" dirty="0"/>
              <a:t> </a:t>
            </a:r>
            <a:r>
              <a:rPr lang="de-CH" dirty="0" err="1"/>
              <a:t>increased</a:t>
            </a:r>
            <a:r>
              <a:rPr lang="de-CH" dirty="0"/>
              <a:t> </a:t>
            </a:r>
            <a:r>
              <a:rPr lang="de-CH" dirty="0" err="1"/>
              <a:t>serum</a:t>
            </a:r>
            <a:r>
              <a:rPr lang="de-CH" dirty="0"/>
              <a:t> </a:t>
            </a:r>
            <a:r>
              <a:rPr lang="de-CH" dirty="0" err="1"/>
              <a:t>concentrations</a:t>
            </a:r>
            <a:r>
              <a:rPr lang="de-CH" dirty="0"/>
              <a:t>, </a:t>
            </a:r>
            <a:r>
              <a:rPr lang="de-CH" dirty="0" err="1"/>
              <a:t>which</a:t>
            </a:r>
            <a:r>
              <a:rPr lang="de-CH" dirty="0"/>
              <a:t> </a:t>
            </a:r>
            <a:r>
              <a:rPr lang="de-CH" dirty="0" err="1"/>
              <a:t>are</a:t>
            </a:r>
            <a:r>
              <a:rPr lang="de-CH" dirty="0"/>
              <a:t> </a:t>
            </a:r>
            <a:r>
              <a:rPr lang="de-CH" dirty="0" err="1" smtClean="0"/>
              <a:t>caused</a:t>
            </a:r>
            <a:r>
              <a:rPr lang="de-CH" dirty="0"/>
              <a:t> </a:t>
            </a:r>
            <a:r>
              <a:rPr lang="de-CH" dirty="0" err="1" smtClean="0"/>
              <a:t>by</a:t>
            </a:r>
            <a:r>
              <a:rPr lang="de-CH" dirty="0" smtClean="0"/>
              <a:t> </a:t>
            </a:r>
            <a:r>
              <a:rPr lang="de-CH" dirty="0" err="1"/>
              <a:t>decreased</a:t>
            </a:r>
            <a:r>
              <a:rPr lang="de-CH" dirty="0"/>
              <a:t> renal </a:t>
            </a:r>
            <a:r>
              <a:rPr lang="de-CH" dirty="0" err="1"/>
              <a:t>clearance</a:t>
            </a:r>
            <a:r>
              <a:rPr lang="de-CH" dirty="0"/>
              <a:t>, </a:t>
            </a:r>
            <a:r>
              <a:rPr lang="de-CH" dirty="0" err="1"/>
              <a:t>increased</a:t>
            </a:r>
            <a:r>
              <a:rPr lang="de-CH" dirty="0"/>
              <a:t> </a:t>
            </a:r>
            <a:r>
              <a:rPr lang="de-CH" dirty="0" err="1"/>
              <a:t>volume</a:t>
            </a:r>
            <a:r>
              <a:rPr lang="de-CH" dirty="0"/>
              <a:t> </a:t>
            </a:r>
            <a:r>
              <a:rPr lang="de-CH" dirty="0" err="1"/>
              <a:t>distribution</a:t>
            </a:r>
            <a:r>
              <a:rPr lang="de-CH" dirty="0"/>
              <a:t>, </a:t>
            </a:r>
            <a:r>
              <a:rPr lang="de-CH" dirty="0" err="1" smtClean="0"/>
              <a:t>or</a:t>
            </a:r>
            <a:r>
              <a:rPr lang="de-CH" dirty="0"/>
              <a:t> </a:t>
            </a:r>
            <a:r>
              <a:rPr lang="de-CH" dirty="0" err="1" smtClean="0"/>
              <a:t>increased</a:t>
            </a:r>
            <a:r>
              <a:rPr lang="de-CH" dirty="0" smtClean="0"/>
              <a:t> </a:t>
            </a:r>
            <a:r>
              <a:rPr lang="de-CH" dirty="0" err="1"/>
              <a:t>passage</a:t>
            </a:r>
            <a:r>
              <a:rPr lang="de-CH" dirty="0"/>
              <a:t> </a:t>
            </a:r>
            <a:r>
              <a:rPr lang="de-CH" dirty="0" err="1"/>
              <a:t>through</a:t>
            </a:r>
            <a:r>
              <a:rPr lang="de-CH" dirty="0"/>
              <a:t> </a:t>
            </a:r>
            <a:r>
              <a:rPr lang="de-CH" dirty="0" err="1"/>
              <a:t>the</a:t>
            </a:r>
            <a:r>
              <a:rPr lang="de-CH" dirty="0"/>
              <a:t> </a:t>
            </a:r>
            <a:r>
              <a:rPr lang="de-CH" dirty="0" err="1"/>
              <a:t>blood-brain</a:t>
            </a:r>
            <a:r>
              <a:rPr lang="de-CH" dirty="0"/>
              <a:t> </a:t>
            </a:r>
            <a:r>
              <a:rPr lang="de-CH" dirty="0" err="1"/>
              <a:t>barrier</a:t>
            </a:r>
            <a:r>
              <a:rPr lang="de-CH" dirty="0"/>
              <a:t>.</a:t>
            </a:r>
          </a:p>
        </p:txBody>
      </p:sp>
    </p:spTree>
    <p:extLst>
      <p:ext uri="{BB962C8B-B14F-4D97-AF65-F5344CB8AC3E}">
        <p14:creationId xmlns:p14="http://schemas.microsoft.com/office/powerpoint/2010/main" val="1128453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Work </a:t>
            </a:r>
            <a:r>
              <a:rPr lang="de-CH" dirty="0" err="1" smtClean="0"/>
              <a:t>Up</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32</a:t>
            </a:fld>
            <a:endParaRPr lang="de-DE" dirty="0"/>
          </a:p>
        </p:txBody>
      </p:sp>
      <p:pic>
        <p:nvPicPr>
          <p:cNvPr id="7" name="Grafik 6"/>
          <p:cNvPicPr>
            <a:picLocks noChangeAspect="1"/>
          </p:cNvPicPr>
          <p:nvPr/>
        </p:nvPicPr>
        <p:blipFill>
          <a:blip r:embed="rId3"/>
          <a:stretch>
            <a:fillRect/>
          </a:stretch>
        </p:blipFill>
        <p:spPr>
          <a:xfrm>
            <a:off x="300349" y="1092200"/>
            <a:ext cx="8543300" cy="3770025"/>
          </a:xfrm>
          <a:prstGeom prst="rect">
            <a:avLst/>
          </a:prstGeom>
        </p:spPr>
      </p:pic>
      <p:sp>
        <p:nvSpPr>
          <p:cNvPr id="2" name="Rechteck 1"/>
          <p:cNvSpPr/>
          <p:nvPr/>
        </p:nvSpPr>
        <p:spPr>
          <a:xfrm>
            <a:off x="3860800" y="3865718"/>
            <a:ext cx="2997200" cy="461665"/>
          </a:xfrm>
          <a:prstGeom prst="rect">
            <a:avLst/>
          </a:prstGeom>
          <a:ln w="38100">
            <a:solidFill>
              <a:schemeClr val="bg2"/>
            </a:solidFill>
          </a:ln>
        </p:spPr>
        <p:txBody>
          <a:bodyPr wrap="square">
            <a:spAutoFit/>
          </a:bodyPr>
          <a:lstStyle/>
          <a:p>
            <a:r>
              <a:rPr lang="en-US" sz="1200" dirty="0"/>
              <a:t>fails to identify the existence of a precipitant in </a:t>
            </a:r>
            <a:r>
              <a:rPr lang="en-US" sz="1200" b="1" dirty="0"/>
              <a:t>35%</a:t>
            </a:r>
            <a:r>
              <a:rPr lang="en-US" sz="1200" dirty="0"/>
              <a:t> of patients with ACLF</a:t>
            </a:r>
            <a:endParaRPr lang="de-CH" sz="1200" dirty="0"/>
          </a:p>
        </p:txBody>
      </p:sp>
      <p:sp>
        <p:nvSpPr>
          <p:cNvPr id="8" name="Pfeil nach unten 7"/>
          <p:cNvSpPr/>
          <p:nvPr/>
        </p:nvSpPr>
        <p:spPr>
          <a:xfrm rot="16200000">
            <a:off x="3286223" y="3752805"/>
            <a:ext cx="562707" cy="58644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
        <p:nvSpPr>
          <p:cNvPr id="10" name="Rechteck 9"/>
          <p:cNvSpPr/>
          <p:nvPr/>
        </p:nvSpPr>
        <p:spPr>
          <a:xfrm>
            <a:off x="300349" y="1092200"/>
            <a:ext cx="2974003" cy="3770025"/>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80794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CH"/>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33</a:t>
            </a:fld>
            <a:endParaRPr lang="de-DE" dirty="0"/>
          </a:p>
        </p:txBody>
      </p:sp>
      <p:pic>
        <p:nvPicPr>
          <p:cNvPr id="8" name="Grafik 7"/>
          <p:cNvPicPr>
            <a:picLocks noChangeAspect="1"/>
          </p:cNvPicPr>
          <p:nvPr/>
        </p:nvPicPr>
        <p:blipFill>
          <a:blip r:embed="rId2"/>
          <a:stretch>
            <a:fillRect/>
          </a:stretch>
        </p:blipFill>
        <p:spPr>
          <a:xfrm>
            <a:off x="945001" y="1"/>
            <a:ext cx="7253995" cy="5143500"/>
          </a:xfrm>
          <a:prstGeom prst="rect">
            <a:avLst/>
          </a:prstGeom>
        </p:spPr>
      </p:pic>
    </p:spTree>
    <p:extLst>
      <p:ext uri="{BB962C8B-B14F-4D97-AF65-F5344CB8AC3E}">
        <p14:creationId xmlns:p14="http://schemas.microsoft.com/office/powerpoint/2010/main" val="158282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34</a:t>
            </a:fld>
            <a:endParaRPr lang="de-DE" dirty="0"/>
          </a:p>
        </p:txBody>
      </p:sp>
      <p:pic>
        <p:nvPicPr>
          <p:cNvPr id="7" name="Grafik 6"/>
          <p:cNvPicPr>
            <a:picLocks noChangeAspect="1"/>
          </p:cNvPicPr>
          <p:nvPr/>
        </p:nvPicPr>
        <p:blipFill>
          <a:blip r:embed="rId2"/>
          <a:stretch>
            <a:fillRect/>
          </a:stretch>
        </p:blipFill>
        <p:spPr>
          <a:xfrm>
            <a:off x="1044737" y="495045"/>
            <a:ext cx="7499699" cy="1139021"/>
          </a:xfrm>
          <a:prstGeom prst="rect">
            <a:avLst/>
          </a:prstGeom>
        </p:spPr>
      </p:pic>
      <p:pic>
        <p:nvPicPr>
          <p:cNvPr id="2" name="Grafik 1"/>
          <p:cNvPicPr>
            <a:picLocks noChangeAspect="1"/>
          </p:cNvPicPr>
          <p:nvPr/>
        </p:nvPicPr>
        <p:blipFill>
          <a:blip r:embed="rId3"/>
          <a:stretch>
            <a:fillRect/>
          </a:stretch>
        </p:blipFill>
        <p:spPr>
          <a:xfrm>
            <a:off x="1044737" y="1634066"/>
            <a:ext cx="7499699" cy="3358199"/>
          </a:xfrm>
          <a:prstGeom prst="rect">
            <a:avLst/>
          </a:prstGeom>
        </p:spPr>
      </p:pic>
    </p:spTree>
    <p:extLst>
      <p:ext uri="{BB962C8B-B14F-4D97-AF65-F5344CB8AC3E}">
        <p14:creationId xmlns:p14="http://schemas.microsoft.com/office/powerpoint/2010/main" val="3353285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Rare </a:t>
            </a:r>
            <a:r>
              <a:rPr lang="de-CH" dirty="0" err="1" smtClean="0"/>
              <a:t>precipitants</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35</a:t>
            </a:fld>
            <a:endParaRPr lang="de-DE" dirty="0"/>
          </a:p>
        </p:txBody>
      </p:sp>
      <p:pic>
        <p:nvPicPr>
          <p:cNvPr id="7" name="Grafik 6"/>
          <p:cNvPicPr>
            <a:picLocks noChangeAspect="1"/>
          </p:cNvPicPr>
          <p:nvPr/>
        </p:nvPicPr>
        <p:blipFill>
          <a:blip r:embed="rId3"/>
          <a:stretch>
            <a:fillRect/>
          </a:stretch>
        </p:blipFill>
        <p:spPr>
          <a:xfrm>
            <a:off x="671297" y="1474789"/>
            <a:ext cx="7801404" cy="3148239"/>
          </a:xfrm>
          <a:prstGeom prst="rect">
            <a:avLst/>
          </a:prstGeom>
        </p:spPr>
      </p:pic>
    </p:spTree>
    <p:extLst>
      <p:ext uri="{BB962C8B-B14F-4D97-AF65-F5344CB8AC3E}">
        <p14:creationId xmlns:p14="http://schemas.microsoft.com/office/powerpoint/2010/main" val="1023266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HBV </a:t>
            </a:r>
            <a:r>
              <a:rPr lang="de-CH" dirty="0" err="1" smtClean="0"/>
              <a:t>Reactivation</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36</a:t>
            </a:fld>
            <a:endParaRPr lang="de-DE" dirty="0"/>
          </a:p>
        </p:txBody>
      </p:sp>
      <p:sp>
        <p:nvSpPr>
          <p:cNvPr id="7" name="Rechteck 6"/>
          <p:cNvSpPr/>
          <p:nvPr/>
        </p:nvSpPr>
        <p:spPr>
          <a:xfrm>
            <a:off x="524539" y="1220789"/>
            <a:ext cx="8619461" cy="2585323"/>
          </a:xfrm>
          <a:prstGeom prst="rect">
            <a:avLst/>
          </a:prstGeom>
        </p:spPr>
        <p:txBody>
          <a:bodyPr wrap="square">
            <a:spAutoFit/>
          </a:bodyPr>
          <a:lstStyle/>
          <a:p>
            <a:pPr marL="285750" indent="-285750">
              <a:buFont typeface="Arial" panose="020B0604020202020204" pitchFamily="34" charset="0"/>
              <a:buChar char="•"/>
            </a:pPr>
            <a:r>
              <a:rPr lang="en-US" b="1" dirty="0" smtClean="0"/>
              <a:t>NAs should </a:t>
            </a:r>
            <a:r>
              <a:rPr lang="en-US" b="1" dirty="0"/>
              <a:t>be started </a:t>
            </a:r>
            <a:r>
              <a:rPr lang="en-US" b="1" dirty="0" smtClean="0"/>
              <a:t>immediately </a:t>
            </a:r>
            <a:r>
              <a:rPr lang="en-US" dirty="0" smtClean="0"/>
              <a:t>in </a:t>
            </a:r>
            <a:r>
              <a:rPr lang="en-US" dirty="0"/>
              <a:t>patients with HBV-related ACLF </a:t>
            </a:r>
            <a:endParaRPr lang="en-US" dirty="0" smtClean="0"/>
          </a:p>
          <a:p>
            <a:pPr marL="742950" lvl="1" indent="-285750">
              <a:buFont typeface="Arial" panose="020B0604020202020204" pitchFamily="34" charset="0"/>
              <a:buChar char="•"/>
            </a:pPr>
            <a:r>
              <a:rPr lang="en-US" dirty="0" smtClean="0"/>
              <a:t>high </a:t>
            </a:r>
            <a:r>
              <a:rPr lang="en-US" dirty="0"/>
              <a:t>resistance barrier (</a:t>
            </a:r>
            <a:r>
              <a:rPr lang="en-US" dirty="0" err="1"/>
              <a:t>tenofovir</a:t>
            </a:r>
            <a:r>
              <a:rPr lang="en-US" dirty="0"/>
              <a:t> and </a:t>
            </a:r>
            <a:r>
              <a:rPr lang="en-US" dirty="0" err="1"/>
              <a:t>entecavir</a:t>
            </a:r>
            <a:r>
              <a:rPr lang="en-US" dirty="0"/>
              <a:t>) improved 3-month survival compared to placebo (57% vs. 15%).</a:t>
            </a:r>
            <a:endParaRPr lang="de-CH"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Liver transplantation if MELD </a:t>
            </a:r>
            <a:r>
              <a:rPr lang="en-US" dirty="0"/>
              <a:t>score &gt;</a:t>
            </a:r>
            <a:r>
              <a:rPr lang="en-US" dirty="0" smtClean="0"/>
              <a:t>30 or ACLF-2 </a:t>
            </a:r>
            <a:r>
              <a:rPr lang="en-US" dirty="0"/>
              <a:t>or -</a:t>
            </a:r>
            <a:r>
              <a:rPr lang="en-US" dirty="0" smtClean="0"/>
              <a:t>3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Poor outcome </a:t>
            </a:r>
            <a:r>
              <a:rPr lang="en-US" dirty="0"/>
              <a:t>in the absence of early </a:t>
            </a:r>
            <a:r>
              <a:rPr lang="en-US" dirty="0" err="1" smtClean="0"/>
              <a:t>virologic</a:t>
            </a:r>
            <a:r>
              <a:rPr lang="en-US" dirty="0" smtClean="0"/>
              <a:t> response </a:t>
            </a:r>
            <a:r>
              <a:rPr lang="en-US" dirty="0"/>
              <a:t>(&lt;2-log </a:t>
            </a:r>
            <a:r>
              <a:rPr lang="en-US" dirty="0" smtClean="0"/>
              <a:t>reduction at week 2) </a:t>
            </a:r>
            <a:r>
              <a:rPr lang="en-US" dirty="0"/>
              <a:t>and lack of </a:t>
            </a:r>
            <a:r>
              <a:rPr lang="en-US" dirty="0" smtClean="0"/>
              <a:t>clinical improvement </a:t>
            </a:r>
          </a:p>
          <a:p>
            <a:pPr marL="742950" lvl="1" indent="-285750">
              <a:buFont typeface="Arial" panose="020B0604020202020204" pitchFamily="34" charset="0"/>
              <a:buChar char="•"/>
            </a:pPr>
            <a:r>
              <a:rPr lang="en-US" dirty="0" smtClean="0"/>
              <a:t>3-month </a:t>
            </a:r>
            <a:r>
              <a:rPr lang="en-US" dirty="0"/>
              <a:t>mortality rates without liver transplantation of around 50–55</a:t>
            </a:r>
            <a:r>
              <a:rPr lang="en-US" dirty="0" smtClean="0"/>
              <a:t>%.</a:t>
            </a:r>
            <a:endParaRPr lang="en-US" dirty="0"/>
          </a:p>
        </p:txBody>
      </p:sp>
    </p:spTree>
    <p:extLst>
      <p:ext uri="{BB962C8B-B14F-4D97-AF65-F5344CB8AC3E}">
        <p14:creationId xmlns:p14="http://schemas.microsoft.com/office/powerpoint/2010/main" val="2340705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Steroids in Autoimmune Hepatitis</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37</a:t>
            </a:fld>
            <a:endParaRPr lang="de-DE" dirty="0"/>
          </a:p>
        </p:txBody>
      </p:sp>
      <p:sp>
        <p:nvSpPr>
          <p:cNvPr id="7" name="Rechteck 6"/>
          <p:cNvSpPr/>
          <p:nvPr/>
        </p:nvSpPr>
        <p:spPr>
          <a:xfrm>
            <a:off x="425415" y="1232919"/>
            <a:ext cx="8293167" cy="2308324"/>
          </a:xfrm>
          <a:prstGeom prst="rect">
            <a:avLst/>
          </a:prstGeom>
        </p:spPr>
        <p:txBody>
          <a:bodyPr wrap="square">
            <a:spAutoFit/>
          </a:bodyPr>
          <a:lstStyle/>
          <a:p>
            <a:pPr marL="285750" indent="-285750">
              <a:buFont typeface="Arial" panose="020B0604020202020204" pitchFamily="34" charset="0"/>
              <a:buChar char="•"/>
            </a:pPr>
            <a:r>
              <a:rPr lang="en-US" dirty="0"/>
              <a:t>Evidence for the role of corticosteroids in patients with AIH and ACLF is very </a:t>
            </a:r>
            <a:r>
              <a:rPr lang="en-US" dirty="0" smtClean="0"/>
              <a:t>limited -&gt; evaluated </a:t>
            </a:r>
            <a:r>
              <a:rPr lang="en-US" dirty="0"/>
              <a:t>on a case-by-case</a:t>
            </a:r>
          </a:p>
          <a:p>
            <a:endParaRPr lang="en-US" dirty="0" smtClean="0"/>
          </a:p>
          <a:p>
            <a:pPr marL="285750" indent="-285750">
              <a:buFont typeface="Arial" panose="020B0604020202020204" pitchFamily="34" charset="0"/>
              <a:buChar char="•"/>
            </a:pPr>
            <a:r>
              <a:rPr lang="en-US" dirty="0"/>
              <a:t>H</a:t>
            </a:r>
            <a:r>
              <a:rPr lang="en-US" dirty="0" smtClean="0"/>
              <a:t>istological </a:t>
            </a:r>
            <a:r>
              <a:rPr lang="en-US" dirty="0"/>
              <a:t>assessment is warranted to </a:t>
            </a:r>
            <a:r>
              <a:rPr lang="en-US" dirty="0" smtClean="0"/>
              <a:t>verify AIH </a:t>
            </a:r>
            <a:r>
              <a:rPr lang="en-US" dirty="0"/>
              <a:t>with active inflammation</a:t>
            </a:r>
          </a:p>
          <a:p>
            <a:endParaRPr lang="en-US" dirty="0" smtClean="0"/>
          </a:p>
          <a:p>
            <a:pPr marL="285750" indent="-285750">
              <a:buFont typeface="Arial" panose="020B0604020202020204" pitchFamily="34" charset="0"/>
              <a:buChar char="•"/>
            </a:pPr>
            <a:r>
              <a:rPr lang="en-US" dirty="0"/>
              <a:t>S</a:t>
            </a:r>
            <a:r>
              <a:rPr lang="en-US" dirty="0" smtClean="0"/>
              <a:t>hould be avoided </a:t>
            </a:r>
            <a:r>
              <a:rPr lang="en-US" dirty="0"/>
              <a:t>in case of </a:t>
            </a:r>
            <a:r>
              <a:rPr lang="en-US" dirty="0" smtClean="0"/>
              <a:t>uncontrolled </a:t>
            </a:r>
            <a:r>
              <a:rPr lang="en-US" dirty="0"/>
              <a:t>infection </a:t>
            </a:r>
            <a:r>
              <a:rPr lang="en-US" dirty="0" smtClean="0"/>
              <a: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C</a:t>
            </a:r>
            <a:r>
              <a:rPr lang="en-US" dirty="0" smtClean="0"/>
              <a:t>lose </a:t>
            </a:r>
            <a:r>
              <a:rPr lang="en-US" dirty="0"/>
              <a:t>surveillance for infection and strict monitoring </a:t>
            </a:r>
            <a:r>
              <a:rPr lang="en-US" dirty="0" smtClean="0"/>
              <a:t>of the efficacy</a:t>
            </a:r>
          </a:p>
        </p:txBody>
      </p:sp>
    </p:spTree>
    <p:extLst>
      <p:ext uri="{BB962C8B-B14F-4D97-AF65-F5344CB8AC3E}">
        <p14:creationId xmlns:p14="http://schemas.microsoft.com/office/powerpoint/2010/main" val="2613584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Steroids in Autoimmune Hepatitis</a:t>
            </a:r>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38</a:t>
            </a:fld>
            <a:endParaRPr lang="de-DE" dirty="0"/>
          </a:p>
        </p:txBody>
      </p:sp>
      <p:sp>
        <p:nvSpPr>
          <p:cNvPr id="7" name="Rechteck 6"/>
          <p:cNvSpPr/>
          <p:nvPr/>
        </p:nvSpPr>
        <p:spPr>
          <a:xfrm>
            <a:off x="5038627" y="4395887"/>
            <a:ext cx="4572000" cy="415498"/>
          </a:xfrm>
          <a:prstGeom prst="rect">
            <a:avLst/>
          </a:prstGeom>
        </p:spPr>
        <p:txBody>
          <a:bodyPr>
            <a:spAutoFit/>
          </a:bodyPr>
          <a:lstStyle/>
          <a:p>
            <a:r>
              <a:rPr lang="en-US" sz="1050" dirty="0"/>
              <a:t>Flare of autoimmune hepatitis causing acute on chronic liver </a:t>
            </a:r>
            <a:r>
              <a:rPr lang="en-US" sz="1050" dirty="0" smtClean="0"/>
              <a:t>failure: diagnosis and </a:t>
            </a:r>
            <a:r>
              <a:rPr lang="en-US" sz="1050" dirty="0"/>
              <a:t>response to corticosteroid therapy. </a:t>
            </a:r>
            <a:r>
              <a:rPr lang="en-US" sz="1050" dirty="0" err="1"/>
              <a:t>Hepatology</a:t>
            </a:r>
            <a:r>
              <a:rPr lang="en-US" sz="1050" dirty="0"/>
              <a:t> 2019</a:t>
            </a:r>
            <a:endParaRPr lang="de-CH" sz="1050" dirty="0"/>
          </a:p>
        </p:txBody>
      </p:sp>
      <p:sp>
        <p:nvSpPr>
          <p:cNvPr id="8" name="Rechteck 7"/>
          <p:cNvSpPr/>
          <p:nvPr/>
        </p:nvSpPr>
        <p:spPr>
          <a:xfrm>
            <a:off x="5038627" y="3597339"/>
            <a:ext cx="4171361" cy="577081"/>
          </a:xfrm>
          <a:prstGeom prst="rect">
            <a:avLst/>
          </a:prstGeom>
        </p:spPr>
        <p:txBody>
          <a:bodyPr wrap="square">
            <a:spAutoFit/>
          </a:bodyPr>
          <a:lstStyle/>
          <a:p>
            <a:r>
              <a:rPr lang="de-CH" sz="1050" dirty="0" err="1" smtClean="0"/>
              <a:t>Determinants</a:t>
            </a:r>
            <a:r>
              <a:rPr lang="de-CH" sz="1050" dirty="0" smtClean="0"/>
              <a:t> </a:t>
            </a:r>
            <a:r>
              <a:rPr lang="de-CH" sz="1050" dirty="0" err="1" smtClean="0"/>
              <a:t>of</a:t>
            </a:r>
            <a:r>
              <a:rPr lang="de-CH" sz="1050" dirty="0" smtClean="0"/>
              <a:t> </a:t>
            </a:r>
            <a:r>
              <a:rPr lang="de-CH" sz="1050" dirty="0" err="1"/>
              <a:t>outcomes</a:t>
            </a:r>
            <a:r>
              <a:rPr lang="de-CH" sz="1050" dirty="0"/>
              <a:t> in autoimmune </a:t>
            </a:r>
            <a:r>
              <a:rPr lang="de-CH" sz="1050" dirty="0" err="1"/>
              <a:t>hepatitis</a:t>
            </a:r>
            <a:r>
              <a:rPr lang="de-CH" sz="1050" dirty="0"/>
              <a:t> </a:t>
            </a:r>
            <a:r>
              <a:rPr lang="de-CH" sz="1050" dirty="0" err="1"/>
              <a:t>presenting</a:t>
            </a:r>
            <a:r>
              <a:rPr lang="de-CH" sz="1050" dirty="0"/>
              <a:t> </a:t>
            </a:r>
            <a:r>
              <a:rPr lang="de-CH" sz="1050" dirty="0" err="1"/>
              <a:t>as</a:t>
            </a:r>
            <a:r>
              <a:rPr lang="de-CH" sz="1050" dirty="0"/>
              <a:t> </a:t>
            </a:r>
            <a:r>
              <a:rPr lang="de-CH" sz="1050" dirty="0" err="1"/>
              <a:t>acute</a:t>
            </a:r>
            <a:r>
              <a:rPr lang="de-CH" sz="1050" dirty="0"/>
              <a:t> </a:t>
            </a:r>
            <a:r>
              <a:rPr lang="de-CH" sz="1050" dirty="0" smtClean="0"/>
              <a:t>on </a:t>
            </a:r>
            <a:r>
              <a:rPr lang="de-CH" sz="1050" dirty="0" err="1" smtClean="0"/>
              <a:t>chronic</a:t>
            </a:r>
            <a:r>
              <a:rPr lang="de-CH" sz="1050" dirty="0" smtClean="0"/>
              <a:t> </a:t>
            </a:r>
            <a:r>
              <a:rPr lang="de-CH" sz="1050" dirty="0" err="1"/>
              <a:t>liver</a:t>
            </a:r>
            <a:r>
              <a:rPr lang="de-CH" sz="1050" dirty="0"/>
              <a:t> </a:t>
            </a:r>
            <a:r>
              <a:rPr lang="de-CH" sz="1050" dirty="0" err="1"/>
              <a:t>failure</a:t>
            </a:r>
            <a:r>
              <a:rPr lang="de-CH" sz="1050" dirty="0"/>
              <a:t> </a:t>
            </a:r>
            <a:r>
              <a:rPr lang="de-CH" sz="1050" dirty="0" err="1"/>
              <a:t>without</a:t>
            </a:r>
            <a:r>
              <a:rPr lang="de-CH" sz="1050" dirty="0"/>
              <a:t> </a:t>
            </a:r>
            <a:r>
              <a:rPr lang="de-CH" sz="1050" dirty="0" err="1"/>
              <a:t>extrahepatic</a:t>
            </a:r>
            <a:r>
              <a:rPr lang="de-CH" sz="1050" dirty="0"/>
              <a:t> </a:t>
            </a:r>
            <a:r>
              <a:rPr lang="de-CH" sz="1050" dirty="0" err="1"/>
              <a:t>organ</a:t>
            </a:r>
            <a:r>
              <a:rPr lang="de-CH" sz="1050" dirty="0"/>
              <a:t> </a:t>
            </a:r>
            <a:r>
              <a:rPr lang="de-CH" sz="1050" dirty="0" err="1"/>
              <a:t>dysfunction</a:t>
            </a:r>
            <a:r>
              <a:rPr lang="de-CH" sz="1050" dirty="0"/>
              <a:t> upon </a:t>
            </a:r>
            <a:r>
              <a:rPr lang="de-CH" sz="1050" dirty="0" err="1" smtClean="0"/>
              <a:t>treatment</a:t>
            </a:r>
            <a:r>
              <a:rPr lang="de-CH" sz="1050" dirty="0" smtClean="0"/>
              <a:t> </a:t>
            </a:r>
            <a:r>
              <a:rPr lang="de-CH" sz="1050" dirty="0" err="1" smtClean="0"/>
              <a:t>with</a:t>
            </a:r>
            <a:r>
              <a:rPr lang="de-CH" sz="1050" dirty="0" smtClean="0"/>
              <a:t> </a:t>
            </a:r>
            <a:r>
              <a:rPr lang="de-CH" sz="1050" dirty="0" err="1"/>
              <a:t>steroids</a:t>
            </a:r>
            <a:r>
              <a:rPr lang="de-CH" sz="1050" dirty="0"/>
              <a:t>. J </a:t>
            </a:r>
            <a:r>
              <a:rPr lang="de-CH" sz="1050" dirty="0" err="1"/>
              <a:t>Clin</a:t>
            </a:r>
            <a:r>
              <a:rPr lang="de-CH" sz="1050" dirty="0"/>
              <a:t> </a:t>
            </a:r>
            <a:r>
              <a:rPr lang="de-CH" sz="1050" dirty="0" err="1"/>
              <a:t>Exp</a:t>
            </a:r>
            <a:r>
              <a:rPr lang="de-CH" sz="1050" dirty="0"/>
              <a:t> </a:t>
            </a:r>
            <a:r>
              <a:rPr lang="de-CH" sz="1050" dirty="0" err="1"/>
              <a:t>Hepatol</a:t>
            </a:r>
            <a:r>
              <a:rPr lang="de-CH" sz="1050" dirty="0"/>
              <a:t> </a:t>
            </a:r>
            <a:r>
              <a:rPr lang="de-CH" sz="1050" dirty="0" smtClean="0"/>
              <a:t>2021</a:t>
            </a:r>
            <a:endParaRPr lang="de-CH" sz="1050" dirty="0"/>
          </a:p>
        </p:txBody>
      </p:sp>
      <p:sp>
        <p:nvSpPr>
          <p:cNvPr id="9" name="Rechteck 8"/>
          <p:cNvSpPr/>
          <p:nvPr/>
        </p:nvSpPr>
        <p:spPr>
          <a:xfrm>
            <a:off x="539747" y="1223142"/>
            <a:ext cx="7633291" cy="2585323"/>
          </a:xfrm>
          <a:prstGeom prst="rect">
            <a:avLst/>
          </a:prstGeom>
        </p:spPr>
        <p:txBody>
          <a:bodyPr wrap="square">
            <a:spAutoFit/>
          </a:bodyPr>
          <a:lstStyle/>
          <a:p>
            <a:pPr marL="285750" indent="-285750">
              <a:buFont typeface="Arial" panose="020B0604020202020204" pitchFamily="34" charset="0"/>
              <a:buChar char="•"/>
            </a:pPr>
            <a:r>
              <a:rPr lang="en-US" dirty="0"/>
              <a:t>H</a:t>
            </a:r>
            <a:r>
              <a:rPr lang="en-US" dirty="0" smtClean="0"/>
              <a:t>igher survival among </a:t>
            </a:r>
            <a:r>
              <a:rPr lang="en-US" dirty="0"/>
              <a:t>patients </a:t>
            </a:r>
            <a:r>
              <a:rPr lang="en-US" b="1" dirty="0" smtClean="0"/>
              <a:t>without </a:t>
            </a:r>
            <a:r>
              <a:rPr lang="en-US" dirty="0" smtClean="0"/>
              <a:t>baseline sepsis (75</a:t>
            </a:r>
            <a:r>
              <a:rPr lang="en-US" dirty="0"/>
              <a:t>% vs. 48%, </a:t>
            </a:r>
            <a:r>
              <a:rPr lang="en-US" dirty="0" smtClean="0"/>
              <a:t>p </a:t>
            </a:r>
            <a:r>
              <a:rPr lang="en-US" dirty="0"/>
              <a:t>= 0.02</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Shorter ICU </a:t>
            </a:r>
            <a:r>
              <a:rPr lang="en-US" dirty="0"/>
              <a:t>stay </a:t>
            </a:r>
            <a:r>
              <a:rPr lang="en-US" dirty="0" smtClean="0"/>
              <a:t>(</a:t>
            </a:r>
            <a:r>
              <a:rPr lang="en-US" dirty="0"/>
              <a:t>1.5 vs. 4 days, p &lt;0.0001</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Similar incidence </a:t>
            </a:r>
            <a:r>
              <a:rPr lang="en-US" dirty="0"/>
              <a:t>of newly </a:t>
            </a:r>
            <a:r>
              <a:rPr lang="en-US" dirty="0" smtClean="0"/>
              <a:t>developed sepsis (</a:t>
            </a:r>
            <a:r>
              <a:rPr lang="en-US" dirty="0"/>
              <a:t>p = 0.32</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high </a:t>
            </a:r>
            <a:r>
              <a:rPr lang="en-US" dirty="0"/>
              <a:t>MELD score </a:t>
            </a:r>
            <a:r>
              <a:rPr lang="en-US" dirty="0" smtClean="0"/>
              <a:t>(&gt;</a:t>
            </a:r>
            <a:r>
              <a:rPr lang="en-US" dirty="0"/>
              <a:t>27 and &gt;</a:t>
            </a:r>
            <a:r>
              <a:rPr lang="en-US" dirty="0" smtClean="0"/>
              <a:t>24, respectively</a:t>
            </a:r>
            <a:r>
              <a:rPr lang="en-US" dirty="0"/>
              <a:t>) </a:t>
            </a:r>
            <a:r>
              <a:rPr lang="en-US" dirty="0" smtClean="0"/>
              <a:t>and Child-Pugh </a:t>
            </a:r>
            <a:r>
              <a:rPr lang="en-US" dirty="0"/>
              <a:t>score &gt;</a:t>
            </a:r>
            <a:r>
              <a:rPr lang="en-US" dirty="0" smtClean="0"/>
              <a:t>11 was </a:t>
            </a:r>
            <a:r>
              <a:rPr lang="en-US" dirty="0"/>
              <a:t>predictive of treatment </a:t>
            </a:r>
            <a:r>
              <a:rPr lang="en-US" dirty="0" smtClean="0"/>
              <a:t>failure</a:t>
            </a:r>
            <a:endParaRPr lang="en-US" dirty="0"/>
          </a:p>
        </p:txBody>
      </p:sp>
    </p:spTree>
    <p:extLst>
      <p:ext uri="{BB962C8B-B14F-4D97-AF65-F5344CB8AC3E}">
        <p14:creationId xmlns:p14="http://schemas.microsoft.com/office/powerpoint/2010/main" val="2140871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smtClean="0"/>
              <a:t>Alcohol</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39</a:t>
            </a:fld>
            <a:endParaRPr lang="de-DE" dirty="0"/>
          </a:p>
        </p:txBody>
      </p:sp>
      <p:sp>
        <p:nvSpPr>
          <p:cNvPr id="7" name="Rechteck 6"/>
          <p:cNvSpPr/>
          <p:nvPr/>
        </p:nvSpPr>
        <p:spPr>
          <a:xfrm>
            <a:off x="514415" y="1353376"/>
            <a:ext cx="8089835" cy="2308324"/>
          </a:xfrm>
          <a:prstGeom prst="rect">
            <a:avLst/>
          </a:prstGeom>
        </p:spPr>
        <p:txBody>
          <a:bodyPr wrap="square">
            <a:spAutoFit/>
          </a:bodyPr>
          <a:lstStyle/>
          <a:p>
            <a:r>
              <a:rPr lang="en-US" dirty="0"/>
              <a:t>With increasing severity of ACLF, corticosteroid </a:t>
            </a:r>
            <a:r>
              <a:rPr lang="en-US" dirty="0" smtClean="0"/>
              <a:t>responsiveness is </a:t>
            </a:r>
            <a:r>
              <a:rPr lang="en-US" dirty="0"/>
              <a:t>progressively reduced whilst the risk of </a:t>
            </a:r>
            <a:r>
              <a:rPr lang="en-US" dirty="0" smtClean="0"/>
              <a:t>infection increases</a:t>
            </a:r>
          </a:p>
          <a:p>
            <a:endParaRPr lang="de-CH" dirty="0"/>
          </a:p>
          <a:p>
            <a:pPr marL="285750" indent="-285750">
              <a:buFont typeface="Arial" panose="020B0604020202020204" pitchFamily="34" charset="0"/>
              <a:buChar char="•"/>
            </a:pPr>
            <a:r>
              <a:rPr lang="en-US" b="1" dirty="0" smtClean="0"/>
              <a:t>Corticosteroids</a:t>
            </a:r>
            <a:r>
              <a:rPr lang="en-US" dirty="0" smtClean="0"/>
              <a:t> </a:t>
            </a:r>
            <a:r>
              <a:rPr lang="en-US" dirty="0"/>
              <a:t>are </a:t>
            </a:r>
            <a:r>
              <a:rPr lang="en-US" b="1" dirty="0"/>
              <a:t>not recommended </a:t>
            </a:r>
            <a:r>
              <a:rPr lang="en-US" dirty="0"/>
              <a:t>in patients with </a:t>
            </a:r>
            <a:r>
              <a:rPr lang="en-US" dirty="0" smtClean="0"/>
              <a:t>severe alcohol-related </a:t>
            </a:r>
            <a:r>
              <a:rPr lang="en-US" dirty="0"/>
              <a:t>hepatitis and </a:t>
            </a:r>
            <a:r>
              <a:rPr lang="en-US" b="1" dirty="0"/>
              <a:t>ACLF-3</a:t>
            </a:r>
            <a:r>
              <a:rPr lang="en-US" dirty="0"/>
              <a:t>, nor in </a:t>
            </a:r>
            <a:r>
              <a:rPr lang="en-US" dirty="0" smtClean="0"/>
              <a:t>patients with </a:t>
            </a:r>
            <a:r>
              <a:rPr lang="en-US" dirty="0"/>
              <a:t>uncontrolled bacterial infection </a:t>
            </a:r>
            <a:endParaRPr lang="en-US" dirty="0" smtClean="0"/>
          </a:p>
          <a:p>
            <a:pPr marL="285750" indent="-285750">
              <a:buFont typeface="Arial" panose="020B0604020202020204" pitchFamily="34" charset="0"/>
              <a:buChar char="•"/>
            </a:pPr>
            <a:r>
              <a:rPr lang="en-US" dirty="0" smtClean="0"/>
              <a:t>If </a:t>
            </a:r>
            <a:r>
              <a:rPr lang="en-US" dirty="0"/>
              <a:t>corticosteroids are administered to patients with </a:t>
            </a:r>
            <a:r>
              <a:rPr lang="en-US" dirty="0" smtClean="0"/>
              <a:t>severe alcohol-related </a:t>
            </a:r>
            <a:r>
              <a:rPr lang="en-US" dirty="0"/>
              <a:t>hepatitis and ACLF, close surveillance </a:t>
            </a:r>
            <a:r>
              <a:rPr lang="en-US" dirty="0" smtClean="0"/>
              <a:t>for infection </a:t>
            </a:r>
            <a:r>
              <a:rPr lang="en-US" dirty="0"/>
              <a:t>should be performed </a:t>
            </a:r>
          </a:p>
        </p:txBody>
      </p:sp>
    </p:spTree>
    <p:extLst>
      <p:ext uri="{BB962C8B-B14F-4D97-AF65-F5344CB8AC3E}">
        <p14:creationId xmlns:p14="http://schemas.microsoft.com/office/powerpoint/2010/main" val="1018240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Clinically </a:t>
            </a:r>
            <a:r>
              <a:rPr lang="en-US" dirty="0"/>
              <a:t>significant portal hypertension (CSPH)</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4</a:t>
            </a:fld>
            <a:endParaRPr lang="de-DE" dirty="0"/>
          </a:p>
        </p:txBody>
      </p:sp>
      <p:sp>
        <p:nvSpPr>
          <p:cNvPr id="7" name="Rechteck 6"/>
          <p:cNvSpPr/>
          <p:nvPr/>
        </p:nvSpPr>
        <p:spPr>
          <a:xfrm>
            <a:off x="474784" y="1202300"/>
            <a:ext cx="8134866" cy="3970318"/>
          </a:xfrm>
          <a:prstGeom prst="rect">
            <a:avLst/>
          </a:prstGeom>
        </p:spPr>
        <p:txBody>
          <a:bodyPr wrap="square">
            <a:spAutoFit/>
          </a:bodyPr>
          <a:lstStyle/>
          <a:p>
            <a:r>
              <a:rPr lang="en-US" u="sng" dirty="0" smtClean="0"/>
              <a:t>Invasive Test -&gt; hepatic </a:t>
            </a:r>
            <a:r>
              <a:rPr lang="en-US" u="sng" dirty="0"/>
              <a:t>venous pressure gradient (HVPG) </a:t>
            </a:r>
          </a:p>
          <a:p>
            <a:pPr marL="285750" indent="-285750">
              <a:buFont typeface="Arial" panose="020B0604020202020204" pitchFamily="34" charset="0"/>
              <a:buChar char="•"/>
            </a:pPr>
            <a:r>
              <a:rPr lang="en-US" dirty="0"/>
              <a:t>V</a:t>
            </a:r>
            <a:r>
              <a:rPr lang="en-US" dirty="0" smtClean="0"/>
              <a:t>alues </a:t>
            </a:r>
            <a:r>
              <a:rPr lang="en-US" dirty="0"/>
              <a:t>&gt;5 mmHg indicate sinusoidal portal </a:t>
            </a:r>
            <a:r>
              <a:rPr lang="en-US" dirty="0" smtClean="0"/>
              <a:t>hypertension</a:t>
            </a:r>
          </a:p>
          <a:p>
            <a:pPr marL="285750" indent="-285750">
              <a:buFont typeface="Arial" panose="020B0604020202020204" pitchFamily="34" charset="0"/>
              <a:buChar char="•"/>
            </a:pPr>
            <a:r>
              <a:rPr lang="en-US" dirty="0" smtClean="0"/>
              <a:t>In </a:t>
            </a:r>
            <a:r>
              <a:rPr lang="en-US" dirty="0"/>
              <a:t>patients with viral- and alcohol-related </a:t>
            </a:r>
            <a:r>
              <a:rPr lang="en-US" dirty="0" smtClean="0"/>
              <a:t>cirrhosis an </a:t>
            </a:r>
            <a:r>
              <a:rPr lang="en-US" b="1" dirty="0"/>
              <a:t>HVPG &gt;−10 </a:t>
            </a:r>
            <a:r>
              <a:rPr lang="en-US" b="1" dirty="0" smtClean="0"/>
              <a:t>mmHg </a:t>
            </a:r>
            <a:r>
              <a:rPr lang="en-US" dirty="0" smtClean="0"/>
              <a:t>-&gt; CSPH</a:t>
            </a:r>
          </a:p>
          <a:p>
            <a:endParaRPr lang="en-US" dirty="0" smtClean="0"/>
          </a:p>
          <a:p>
            <a:r>
              <a:rPr lang="en-US" u="sng" dirty="0" smtClean="0"/>
              <a:t>Non invasive Test -&gt; FS</a:t>
            </a:r>
          </a:p>
          <a:p>
            <a:pPr marL="285750" indent="-285750">
              <a:buFont typeface="Arial" panose="020B0604020202020204" pitchFamily="34" charset="0"/>
              <a:buChar char="•"/>
            </a:pPr>
            <a:r>
              <a:rPr lang="en-US" dirty="0" smtClean="0"/>
              <a:t>In </a:t>
            </a:r>
            <a:r>
              <a:rPr lang="en-US" dirty="0"/>
              <a:t>patients with virus- and/or alcohol-related </a:t>
            </a:r>
            <a:r>
              <a:rPr lang="en-US" dirty="0" err="1"/>
              <a:t>cACLD</a:t>
            </a:r>
            <a:r>
              <a:rPr lang="en-US" dirty="0"/>
              <a:t> and non-obese (BMI &lt;30 kg/m2) NASH-related </a:t>
            </a:r>
            <a:r>
              <a:rPr lang="en-US" dirty="0" err="1"/>
              <a:t>cACLD</a:t>
            </a:r>
            <a:r>
              <a:rPr lang="en-US" dirty="0"/>
              <a:t>, a LSM value by </a:t>
            </a:r>
            <a:r>
              <a:rPr lang="en-US" b="1" dirty="0"/>
              <a:t>TE of &gt;− 25 </a:t>
            </a:r>
            <a:r>
              <a:rPr lang="en-US" b="1" dirty="0" err="1"/>
              <a:t>kPa</a:t>
            </a:r>
            <a:r>
              <a:rPr lang="en-US" b="1" dirty="0"/>
              <a:t> </a:t>
            </a:r>
            <a:r>
              <a:rPr lang="en-US" dirty="0"/>
              <a:t>is sufficient to rule in </a:t>
            </a:r>
            <a:r>
              <a:rPr lang="en-US" dirty="0" smtClean="0"/>
              <a:t>CSPH</a:t>
            </a:r>
          </a:p>
          <a:p>
            <a:pPr marL="285750" indent="-285750">
              <a:buFont typeface="Arial" panose="020B0604020202020204" pitchFamily="34" charset="0"/>
              <a:buChar char="•"/>
            </a:pPr>
            <a:r>
              <a:rPr lang="en-US" dirty="0" smtClean="0"/>
              <a:t>LSM </a:t>
            </a:r>
            <a:r>
              <a:rPr lang="en-US" dirty="0"/>
              <a:t>values between 20-25 </a:t>
            </a:r>
            <a:r>
              <a:rPr lang="en-US" dirty="0" err="1"/>
              <a:t>kPa</a:t>
            </a:r>
            <a:r>
              <a:rPr lang="en-US" dirty="0"/>
              <a:t> and platelet count &lt;150x109/L or LSM values between </a:t>
            </a:r>
            <a:r>
              <a:rPr lang="en-US" b="1" dirty="0"/>
              <a:t>15-20 </a:t>
            </a:r>
            <a:r>
              <a:rPr lang="en-US" b="1" dirty="0" err="1"/>
              <a:t>kPa</a:t>
            </a:r>
            <a:r>
              <a:rPr lang="en-US" b="1" dirty="0"/>
              <a:t> </a:t>
            </a:r>
            <a:r>
              <a:rPr lang="en-US" dirty="0"/>
              <a:t>and platelet count </a:t>
            </a:r>
            <a:r>
              <a:rPr lang="en-US" b="1" dirty="0"/>
              <a:t>&lt;110x109/L </a:t>
            </a:r>
            <a:r>
              <a:rPr lang="en-US" dirty="0"/>
              <a:t>have a CSPH </a:t>
            </a:r>
            <a:r>
              <a:rPr lang="en-US" b="1" dirty="0"/>
              <a:t>risk of at least 60%</a:t>
            </a:r>
          </a:p>
          <a:p>
            <a:endParaRPr lang="en-US" dirty="0" smtClean="0"/>
          </a:p>
          <a:p>
            <a:endParaRPr lang="de-CH" dirty="0"/>
          </a:p>
        </p:txBody>
      </p:sp>
    </p:spTree>
    <p:extLst>
      <p:ext uri="{BB962C8B-B14F-4D97-AF65-F5344CB8AC3E}">
        <p14:creationId xmlns:p14="http://schemas.microsoft.com/office/powerpoint/2010/main" val="224893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smtClean="0"/>
              <a:t>Alcohol</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40</a:t>
            </a:fld>
            <a:endParaRPr lang="de-DE" dirty="0"/>
          </a:p>
        </p:txBody>
      </p:sp>
      <p:sp>
        <p:nvSpPr>
          <p:cNvPr id="2" name="Rechteck 1"/>
          <p:cNvSpPr/>
          <p:nvPr/>
        </p:nvSpPr>
        <p:spPr>
          <a:xfrm>
            <a:off x="539748" y="1172518"/>
            <a:ext cx="8378009" cy="2585323"/>
          </a:xfrm>
          <a:prstGeom prst="rect">
            <a:avLst/>
          </a:prstGeom>
        </p:spPr>
        <p:txBody>
          <a:bodyPr wrap="square">
            <a:spAutoFit/>
          </a:bodyPr>
          <a:lstStyle/>
          <a:p>
            <a:pPr marL="285750" indent="-285750">
              <a:buFont typeface="Arial" panose="020B0604020202020204" pitchFamily="34" charset="0"/>
              <a:buChar char="•"/>
            </a:pPr>
            <a:r>
              <a:rPr lang="en-US" dirty="0"/>
              <a:t>R</a:t>
            </a:r>
            <a:r>
              <a:rPr lang="en-US" dirty="0" smtClean="0"/>
              <a:t>ates </a:t>
            </a:r>
            <a:r>
              <a:rPr lang="en-US" dirty="0"/>
              <a:t>of response to corticosteroids </a:t>
            </a:r>
            <a:endParaRPr lang="en-US" dirty="0" smtClean="0"/>
          </a:p>
          <a:p>
            <a:pPr marL="742950" lvl="1" indent="-285750">
              <a:buFont typeface="Arial" panose="020B0604020202020204" pitchFamily="34" charset="0"/>
              <a:buChar char="•"/>
            </a:pPr>
            <a:r>
              <a:rPr lang="en-US" dirty="0"/>
              <a:t>76.6</a:t>
            </a:r>
            <a:r>
              <a:rPr lang="en-US" dirty="0" smtClean="0"/>
              <a:t>% </a:t>
            </a:r>
            <a:r>
              <a:rPr lang="en-US" dirty="0"/>
              <a:t>for patients </a:t>
            </a:r>
            <a:r>
              <a:rPr lang="en-US" dirty="0" smtClean="0"/>
              <a:t>without ACLF</a:t>
            </a:r>
          </a:p>
          <a:p>
            <a:pPr marL="742950" lvl="1" indent="-285750">
              <a:buFont typeface="Arial" panose="020B0604020202020204" pitchFamily="34" charset="0"/>
              <a:buChar char="•"/>
            </a:pPr>
            <a:r>
              <a:rPr lang="en-US" dirty="0"/>
              <a:t>52.2</a:t>
            </a:r>
            <a:r>
              <a:rPr lang="en-US" dirty="0" smtClean="0"/>
              <a:t>% </a:t>
            </a:r>
            <a:r>
              <a:rPr lang="en-US" dirty="0"/>
              <a:t>for patients with </a:t>
            </a:r>
            <a:r>
              <a:rPr lang="en-US" dirty="0" smtClean="0"/>
              <a:t>ACLF-1</a:t>
            </a:r>
          </a:p>
          <a:p>
            <a:pPr marL="742950" lvl="1" indent="-285750">
              <a:buFont typeface="Arial" panose="020B0604020202020204" pitchFamily="34" charset="0"/>
              <a:buChar char="•"/>
            </a:pPr>
            <a:r>
              <a:rPr lang="en-US" dirty="0" smtClean="0"/>
              <a:t>42.6% for </a:t>
            </a:r>
            <a:r>
              <a:rPr lang="en-US" dirty="0"/>
              <a:t>patients with </a:t>
            </a:r>
            <a:r>
              <a:rPr lang="en-US" dirty="0" smtClean="0"/>
              <a:t>ACLF-2</a:t>
            </a:r>
          </a:p>
          <a:p>
            <a:pPr marL="742950" lvl="1" indent="-285750">
              <a:buFont typeface="Arial" panose="020B0604020202020204" pitchFamily="34" charset="0"/>
              <a:buChar char="•"/>
            </a:pPr>
            <a:r>
              <a:rPr lang="en-US" dirty="0" smtClean="0"/>
              <a:t>8.3</a:t>
            </a:r>
            <a:r>
              <a:rPr lang="en-US" dirty="0"/>
              <a:t>% for those with </a:t>
            </a:r>
            <a:r>
              <a:rPr lang="en-US" dirty="0" smtClean="0"/>
              <a:t>ACLF-3</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Lille </a:t>
            </a:r>
            <a:r>
              <a:rPr lang="en-US" dirty="0"/>
              <a:t>response was observed in 37.5% of </a:t>
            </a:r>
            <a:r>
              <a:rPr lang="en-US" dirty="0" smtClean="0"/>
              <a:t>patients with </a:t>
            </a:r>
            <a:r>
              <a:rPr lang="en-US" dirty="0"/>
              <a:t>severe ACLF (i.e., ACLF-2 or ACLF-3) </a:t>
            </a:r>
            <a:r>
              <a:rPr lang="en-US" dirty="0" smtClean="0"/>
              <a:t>receiving corticosteroids </a:t>
            </a:r>
            <a:r>
              <a:rPr lang="en-US" dirty="0"/>
              <a:t>compared to 33% of those receiving </a:t>
            </a:r>
            <a:r>
              <a:rPr lang="en-US" dirty="0" smtClean="0"/>
              <a:t>placebo</a:t>
            </a:r>
            <a:endParaRPr lang="en-US" dirty="0"/>
          </a:p>
        </p:txBody>
      </p:sp>
      <p:sp>
        <p:nvSpPr>
          <p:cNvPr id="8" name="Rechteck 7"/>
          <p:cNvSpPr/>
          <p:nvPr/>
        </p:nvSpPr>
        <p:spPr>
          <a:xfrm>
            <a:off x="4652128" y="3926907"/>
            <a:ext cx="4572000" cy="415498"/>
          </a:xfrm>
          <a:prstGeom prst="rect">
            <a:avLst/>
          </a:prstGeom>
        </p:spPr>
        <p:txBody>
          <a:bodyPr>
            <a:spAutoFit/>
          </a:bodyPr>
          <a:lstStyle/>
          <a:p>
            <a:r>
              <a:rPr lang="de-CH" sz="1050" dirty="0" smtClean="0"/>
              <a:t>The </a:t>
            </a:r>
            <a:r>
              <a:rPr lang="de-CH" sz="1050" dirty="0" err="1" smtClean="0"/>
              <a:t>prognostic</a:t>
            </a:r>
            <a:r>
              <a:rPr lang="de-CH" sz="1050" dirty="0" smtClean="0"/>
              <a:t> </a:t>
            </a:r>
            <a:r>
              <a:rPr lang="de-CH" sz="1050" dirty="0" err="1"/>
              <a:t>value</a:t>
            </a:r>
            <a:r>
              <a:rPr lang="de-CH" sz="1050" dirty="0"/>
              <a:t> </a:t>
            </a:r>
            <a:r>
              <a:rPr lang="de-CH" sz="1050" dirty="0" err="1"/>
              <a:t>of</a:t>
            </a:r>
            <a:r>
              <a:rPr lang="de-CH" sz="1050" dirty="0"/>
              <a:t> </a:t>
            </a:r>
            <a:r>
              <a:rPr lang="de-CH" sz="1050" dirty="0" err="1"/>
              <a:t>acute</a:t>
            </a:r>
            <a:r>
              <a:rPr lang="de-CH" sz="1050" dirty="0"/>
              <a:t>-on-</a:t>
            </a:r>
            <a:r>
              <a:rPr lang="de-CH" sz="1050" dirty="0" err="1"/>
              <a:t>chronic</a:t>
            </a:r>
            <a:r>
              <a:rPr lang="de-CH" sz="1050" dirty="0"/>
              <a:t> </a:t>
            </a:r>
            <a:r>
              <a:rPr lang="de-CH" sz="1050" dirty="0" err="1"/>
              <a:t>liver</a:t>
            </a:r>
            <a:r>
              <a:rPr lang="de-CH" sz="1050" dirty="0"/>
              <a:t> </a:t>
            </a:r>
            <a:r>
              <a:rPr lang="de-CH" sz="1050" dirty="0" err="1"/>
              <a:t>failure</a:t>
            </a:r>
            <a:r>
              <a:rPr lang="de-CH" sz="1050" dirty="0"/>
              <a:t> </a:t>
            </a:r>
            <a:r>
              <a:rPr lang="de-CH" sz="1050" dirty="0" err="1"/>
              <a:t>during</a:t>
            </a:r>
            <a:r>
              <a:rPr lang="de-CH" sz="1050" dirty="0"/>
              <a:t> </a:t>
            </a:r>
            <a:r>
              <a:rPr lang="de-CH" sz="1050" dirty="0" err="1"/>
              <a:t>the</a:t>
            </a:r>
            <a:r>
              <a:rPr lang="de-CH" sz="1050" dirty="0"/>
              <a:t> </a:t>
            </a:r>
            <a:r>
              <a:rPr lang="de-CH" sz="1050" dirty="0" err="1"/>
              <a:t>course</a:t>
            </a:r>
            <a:r>
              <a:rPr lang="de-CH" sz="1050" dirty="0"/>
              <a:t> </a:t>
            </a:r>
            <a:r>
              <a:rPr lang="de-CH" sz="1050" dirty="0" err="1"/>
              <a:t>of</a:t>
            </a:r>
            <a:r>
              <a:rPr lang="de-CH" sz="1050" dirty="0"/>
              <a:t> </a:t>
            </a:r>
            <a:r>
              <a:rPr lang="de-CH" sz="1050" dirty="0" err="1" smtClean="0"/>
              <a:t>severe</a:t>
            </a:r>
            <a:r>
              <a:rPr lang="de-CH" sz="1050" dirty="0" smtClean="0"/>
              <a:t> </a:t>
            </a:r>
            <a:r>
              <a:rPr lang="de-CH" sz="1050" dirty="0" err="1" smtClean="0"/>
              <a:t>alcoholic</a:t>
            </a:r>
            <a:r>
              <a:rPr lang="de-CH" sz="1050" dirty="0" smtClean="0"/>
              <a:t> </a:t>
            </a:r>
            <a:r>
              <a:rPr lang="de-CH" sz="1050" dirty="0" err="1"/>
              <a:t>hepatitis</a:t>
            </a:r>
            <a:r>
              <a:rPr lang="de-CH" sz="1050" dirty="0"/>
              <a:t>. J </a:t>
            </a:r>
            <a:r>
              <a:rPr lang="de-CH" sz="1050" dirty="0" err="1"/>
              <a:t>Hepatol</a:t>
            </a:r>
            <a:r>
              <a:rPr lang="de-CH" sz="1050" dirty="0"/>
              <a:t> </a:t>
            </a:r>
            <a:r>
              <a:rPr lang="de-CH" sz="1050" dirty="0" smtClean="0"/>
              <a:t>2018</a:t>
            </a:r>
            <a:endParaRPr lang="de-CH" sz="1050" dirty="0"/>
          </a:p>
        </p:txBody>
      </p:sp>
      <p:sp>
        <p:nvSpPr>
          <p:cNvPr id="9" name="Rechteck 8"/>
          <p:cNvSpPr/>
          <p:nvPr/>
        </p:nvSpPr>
        <p:spPr>
          <a:xfrm>
            <a:off x="4652128" y="4359816"/>
            <a:ext cx="4572000" cy="415498"/>
          </a:xfrm>
          <a:prstGeom prst="rect">
            <a:avLst/>
          </a:prstGeom>
        </p:spPr>
        <p:txBody>
          <a:bodyPr>
            <a:spAutoFit/>
          </a:bodyPr>
          <a:lstStyle/>
          <a:p>
            <a:r>
              <a:rPr lang="de-CH" sz="1050" dirty="0" err="1" smtClean="0"/>
              <a:t>Prevalent</a:t>
            </a:r>
            <a:r>
              <a:rPr lang="de-CH" sz="1050" dirty="0" smtClean="0"/>
              <a:t> </a:t>
            </a:r>
            <a:r>
              <a:rPr lang="de-CH" sz="1050" dirty="0" err="1"/>
              <a:t>acute</a:t>
            </a:r>
            <a:r>
              <a:rPr lang="de-CH" sz="1050" dirty="0"/>
              <a:t>-on-</a:t>
            </a:r>
            <a:r>
              <a:rPr lang="de-CH" sz="1050" dirty="0" err="1"/>
              <a:t>chronic</a:t>
            </a:r>
            <a:r>
              <a:rPr lang="de-CH" sz="1050" dirty="0"/>
              <a:t> </a:t>
            </a:r>
            <a:r>
              <a:rPr lang="de-CH" sz="1050" dirty="0" err="1"/>
              <a:t>liver</a:t>
            </a:r>
            <a:r>
              <a:rPr lang="de-CH" sz="1050" dirty="0"/>
              <a:t> </a:t>
            </a:r>
            <a:r>
              <a:rPr lang="de-CH" sz="1050" dirty="0" err="1"/>
              <a:t>failure</a:t>
            </a:r>
            <a:r>
              <a:rPr lang="de-CH" sz="1050" dirty="0"/>
              <a:t> and </a:t>
            </a:r>
            <a:r>
              <a:rPr lang="de-CH" sz="1050" dirty="0" err="1"/>
              <a:t>response</a:t>
            </a:r>
            <a:r>
              <a:rPr lang="de-CH" sz="1050" dirty="0"/>
              <a:t> </a:t>
            </a:r>
            <a:r>
              <a:rPr lang="de-CH" sz="1050" dirty="0" err="1"/>
              <a:t>to</a:t>
            </a:r>
            <a:r>
              <a:rPr lang="de-CH" sz="1050" dirty="0"/>
              <a:t> </a:t>
            </a:r>
            <a:r>
              <a:rPr lang="de-CH" sz="1050" dirty="0" err="1"/>
              <a:t>corticosteroids</a:t>
            </a:r>
            <a:endParaRPr lang="de-CH" sz="1050" dirty="0"/>
          </a:p>
          <a:p>
            <a:r>
              <a:rPr lang="de-CH" sz="1050" dirty="0"/>
              <a:t>in </a:t>
            </a:r>
            <a:r>
              <a:rPr lang="de-CH" sz="1050" dirty="0" err="1"/>
              <a:t>alcoholic</a:t>
            </a:r>
            <a:r>
              <a:rPr lang="de-CH" sz="1050" dirty="0"/>
              <a:t> </a:t>
            </a:r>
            <a:r>
              <a:rPr lang="de-CH" sz="1050" dirty="0" err="1"/>
              <a:t>hepatitis</a:t>
            </a:r>
            <a:r>
              <a:rPr lang="de-CH" sz="1050" dirty="0"/>
              <a:t>. J </a:t>
            </a:r>
            <a:r>
              <a:rPr lang="de-CH" sz="1050" dirty="0" err="1"/>
              <a:t>Hepatol</a:t>
            </a:r>
            <a:r>
              <a:rPr lang="de-CH" sz="1050" dirty="0"/>
              <a:t> </a:t>
            </a:r>
            <a:r>
              <a:rPr lang="de-CH" sz="1050" dirty="0" smtClean="0"/>
              <a:t>2018</a:t>
            </a:r>
            <a:endParaRPr lang="de-CH" sz="1050" dirty="0"/>
          </a:p>
        </p:txBody>
      </p:sp>
    </p:spTree>
    <p:extLst>
      <p:ext uri="{BB962C8B-B14F-4D97-AF65-F5344CB8AC3E}">
        <p14:creationId xmlns:p14="http://schemas.microsoft.com/office/powerpoint/2010/main" val="23838824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Variceal</a:t>
            </a:r>
            <a:r>
              <a:rPr lang="de-CH" dirty="0"/>
              <a:t> </a:t>
            </a:r>
            <a:r>
              <a:rPr lang="de-CH" dirty="0" err="1"/>
              <a:t>bleeding</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41</a:t>
            </a:fld>
            <a:endParaRPr lang="de-DE" dirty="0"/>
          </a:p>
        </p:txBody>
      </p:sp>
      <p:sp>
        <p:nvSpPr>
          <p:cNvPr id="7" name="Rechteck 6"/>
          <p:cNvSpPr/>
          <p:nvPr/>
        </p:nvSpPr>
        <p:spPr>
          <a:xfrm>
            <a:off x="511256" y="1281245"/>
            <a:ext cx="7944376" cy="2585323"/>
          </a:xfrm>
          <a:prstGeom prst="rect">
            <a:avLst/>
          </a:prstGeom>
        </p:spPr>
        <p:txBody>
          <a:bodyPr wrap="square">
            <a:spAutoFit/>
          </a:bodyPr>
          <a:lstStyle/>
          <a:p>
            <a:pPr marL="285750" indent="-285750">
              <a:buFont typeface="Arial" panose="020B0604020202020204" pitchFamily="34" charset="0"/>
              <a:buChar char="•"/>
            </a:pPr>
            <a:r>
              <a:rPr lang="en-US" dirty="0" err="1"/>
              <a:t>Variceal</a:t>
            </a:r>
            <a:r>
              <a:rPr lang="en-US" dirty="0"/>
              <a:t> </a:t>
            </a:r>
            <a:r>
              <a:rPr lang="en-US" dirty="0" err="1"/>
              <a:t>haemorrhage</a:t>
            </a:r>
            <a:r>
              <a:rPr lang="en-US" dirty="0"/>
              <a:t> in patients with ACLF is associated with a very </a:t>
            </a:r>
            <a:r>
              <a:rPr lang="en-US" b="1" dirty="0"/>
              <a:t>high probability of </a:t>
            </a:r>
            <a:r>
              <a:rPr lang="en-US" b="1" dirty="0" err="1" smtClean="0"/>
              <a:t>rebleeding</a:t>
            </a: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Both </a:t>
            </a:r>
            <a:r>
              <a:rPr lang="en-US" dirty="0"/>
              <a:t>pre-emptive and rescue TIPS should be </a:t>
            </a:r>
            <a:r>
              <a:rPr lang="en-US" dirty="0" smtClean="0"/>
              <a:t>considered for </a:t>
            </a:r>
            <a:r>
              <a:rPr lang="en-US" dirty="0"/>
              <a:t>patients with ACLF and </a:t>
            </a:r>
            <a:r>
              <a:rPr lang="en-US" dirty="0" err="1"/>
              <a:t>variceal</a:t>
            </a:r>
            <a:r>
              <a:rPr lang="en-US" dirty="0"/>
              <a:t> </a:t>
            </a:r>
            <a:r>
              <a:rPr lang="en-US" dirty="0" err="1"/>
              <a:t>haemorrhage</a:t>
            </a:r>
            <a:r>
              <a:rPr lang="en-US" dirty="0"/>
              <a:t> who </a:t>
            </a:r>
            <a:r>
              <a:rPr lang="en-US" dirty="0" smtClean="0"/>
              <a:t>do not </a:t>
            </a:r>
            <a:r>
              <a:rPr lang="en-US" dirty="0"/>
              <a:t>have a contraindication for </a:t>
            </a:r>
            <a:r>
              <a:rPr lang="en-US" dirty="0" smtClean="0"/>
              <a:t>TIPS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 </a:t>
            </a:r>
            <a:r>
              <a:rPr lang="en-US" dirty="0"/>
              <a:t>patients with ACLF, the presence of hepatic </a:t>
            </a:r>
            <a:r>
              <a:rPr lang="en-US" dirty="0" smtClean="0"/>
              <a:t>encephalopathy should </a:t>
            </a:r>
            <a:r>
              <a:rPr lang="en-US" dirty="0"/>
              <a:t>not be considered an absolute </a:t>
            </a:r>
            <a:r>
              <a:rPr lang="en-US" dirty="0" smtClean="0"/>
              <a:t>contraindication to TIPS</a:t>
            </a:r>
            <a:endParaRPr lang="de-CH" dirty="0"/>
          </a:p>
        </p:txBody>
      </p:sp>
    </p:spTree>
    <p:extLst>
      <p:ext uri="{BB962C8B-B14F-4D97-AF65-F5344CB8AC3E}">
        <p14:creationId xmlns:p14="http://schemas.microsoft.com/office/powerpoint/2010/main" val="171326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Variceal</a:t>
            </a:r>
            <a:r>
              <a:rPr lang="de-CH" dirty="0"/>
              <a:t> </a:t>
            </a:r>
            <a:r>
              <a:rPr lang="de-CH" dirty="0" err="1"/>
              <a:t>bleeding</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42</a:t>
            </a:fld>
            <a:endParaRPr lang="de-DE" dirty="0"/>
          </a:p>
        </p:txBody>
      </p:sp>
      <p:sp>
        <p:nvSpPr>
          <p:cNvPr id="7" name="Rechteck 6"/>
          <p:cNvSpPr/>
          <p:nvPr/>
        </p:nvSpPr>
        <p:spPr>
          <a:xfrm>
            <a:off x="539748" y="1194235"/>
            <a:ext cx="8469984" cy="3139321"/>
          </a:xfrm>
          <a:prstGeom prst="rect">
            <a:avLst/>
          </a:prstGeom>
        </p:spPr>
        <p:txBody>
          <a:bodyPr wrap="square">
            <a:spAutoFit/>
          </a:bodyPr>
          <a:lstStyle/>
          <a:p>
            <a:pPr marL="285750" indent="-285750">
              <a:buFont typeface="Arial" panose="020B0604020202020204" pitchFamily="34" charset="0"/>
              <a:buChar char="•"/>
            </a:pPr>
            <a:r>
              <a:rPr lang="en-US" dirty="0"/>
              <a:t>ACLF almost doubles the risk of </a:t>
            </a:r>
            <a:r>
              <a:rPr lang="en-US" dirty="0" err="1" smtClean="0"/>
              <a:t>rebleeding</a:t>
            </a:r>
            <a:endParaRPr lang="en-US" dirty="0" smtClean="0"/>
          </a:p>
          <a:p>
            <a:pPr marL="285750" indent="-285750">
              <a:buFont typeface="Arial" panose="020B0604020202020204" pitchFamily="34" charset="0"/>
              <a:buChar char="•"/>
            </a:pPr>
            <a:r>
              <a:rPr lang="en-US" dirty="0" smtClean="0"/>
              <a:t>Pre-emptive </a:t>
            </a:r>
            <a:r>
              <a:rPr lang="en-US" dirty="0"/>
              <a:t>and rescue TIPS should be considered </a:t>
            </a:r>
            <a:endParaRPr lang="en-US" dirty="0" smtClean="0"/>
          </a:p>
          <a:p>
            <a:pPr marL="285750" indent="-285750">
              <a:buFont typeface="Arial" panose="020B0604020202020204" pitchFamily="34" charset="0"/>
              <a:buChar char="•"/>
            </a:pPr>
            <a:r>
              <a:rPr lang="en-US" dirty="0" smtClean="0"/>
              <a:t>HE is not a contraindication</a:t>
            </a:r>
            <a:endParaRPr lang="en-US" dirty="0"/>
          </a:p>
          <a:p>
            <a:pPr marL="285750" indent="-285750">
              <a:buFont typeface="Arial" panose="020B0604020202020204" pitchFamily="34" charset="0"/>
              <a:buChar char="•"/>
            </a:pPr>
            <a:r>
              <a:rPr lang="en-US" dirty="0" err="1" smtClean="0"/>
              <a:t>Baveno</a:t>
            </a:r>
            <a:r>
              <a:rPr lang="en-US" dirty="0" smtClean="0"/>
              <a:t> VII -&gt; pre-emptive </a:t>
            </a:r>
            <a:r>
              <a:rPr lang="en-US" dirty="0"/>
              <a:t>TIPS </a:t>
            </a:r>
            <a:r>
              <a:rPr lang="en-US" dirty="0" smtClean="0"/>
              <a:t>(24-72 hours)</a:t>
            </a:r>
          </a:p>
          <a:p>
            <a:pPr marL="742950" lvl="1" indent="-285750">
              <a:buFont typeface="Arial" panose="020B0604020202020204" pitchFamily="34" charset="0"/>
              <a:buChar char="•"/>
            </a:pPr>
            <a:r>
              <a:rPr lang="en-US" dirty="0" smtClean="0"/>
              <a:t>Child-Pugh </a:t>
            </a:r>
            <a:r>
              <a:rPr lang="en-US" dirty="0"/>
              <a:t>class B (&gt;7) </a:t>
            </a:r>
            <a:r>
              <a:rPr lang="en-US" dirty="0" smtClean="0"/>
              <a:t>and </a:t>
            </a:r>
            <a:r>
              <a:rPr lang="en-US" dirty="0"/>
              <a:t>active bleeding at endoscopy despite being on </a:t>
            </a:r>
            <a:r>
              <a:rPr lang="en-US" dirty="0" smtClean="0"/>
              <a:t>vasoactive drugs</a:t>
            </a:r>
          </a:p>
          <a:p>
            <a:pPr marL="742950" lvl="1" indent="-285750">
              <a:buFont typeface="Arial" panose="020B0604020202020204" pitchFamily="34" charset="0"/>
              <a:buChar char="•"/>
            </a:pPr>
            <a:r>
              <a:rPr lang="en-US" dirty="0" smtClean="0"/>
              <a:t>Child-Pugh </a:t>
            </a:r>
            <a:r>
              <a:rPr lang="en-US" dirty="0"/>
              <a:t>class C (&lt;14 </a:t>
            </a:r>
            <a:r>
              <a:rPr lang="en-US" dirty="0" smtClean="0"/>
              <a:t>points)</a:t>
            </a:r>
          </a:p>
          <a:p>
            <a:pPr marL="742950" lvl="1" indent="-285750">
              <a:buFont typeface="Wingdings" panose="05000000000000000000" pitchFamily="2" charset="2"/>
              <a:buChar char="Ø"/>
            </a:pPr>
            <a:r>
              <a:rPr lang="en-US" dirty="0" smtClean="0"/>
              <a:t>This </a:t>
            </a:r>
            <a:r>
              <a:rPr lang="en-US" dirty="0"/>
              <a:t>condition frequently meets the criteria of ACLF</a:t>
            </a:r>
          </a:p>
          <a:p>
            <a:endParaRPr lang="en-US" dirty="0"/>
          </a:p>
          <a:p>
            <a:endParaRPr lang="en-US" dirty="0"/>
          </a:p>
          <a:p>
            <a:endParaRPr lang="en-US" dirty="0"/>
          </a:p>
        </p:txBody>
      </p:sp>
      <p:sp>
        <p:nvSpPr>
          <p:cNvPr id="8" name="Rechteck 7"/>
          <p:cNvSpPr/>
          <p:nvPr/>
        </p:nvSpPr>
        <p:spPr>
          <a:xfrm>
            <a:off x="5410985" y="3954815"/>
            <a:ext cx="3874417" cy="900246"/>
          </a:xfrm>
          <a:prstGeom prst="rect">
            <a:avLst/>
          </a:prstGeom>
        </p:spPr>
        <p:txBody>
          <a:bodyPr wrap="square">
            <a:spAutoFit/>
          </a:bodyPr>
          <a:lstStyle/>
          <a:p>
            <a:r>
              <a:rPr lang="de-CH" sz="1050" dirty="0" err="1" smtClean="0"/>
              <a:t>Rebleeding</a:t>
            </a:r>
            <a:r>
              <a:rPr lang="de-CH" sz="1050" dirty="0" smtClean="0"/>
              <a:t> </a:t>
            </a:r>
            <a:r>
              <a:rPr lang="de-CH" sz="1050" dirty="0"/>
              <a:t>and </a:t>
            </a:r>
            <a:r>
              <a:rPr lang="de-CH" sz="1050" dirty="0" err="1"/>
              <a:t>mortality</a:t>
            </a:r>
            <a:r>
              <a:rPr lang="de-CH" sz="1050" dirty="0"/>
              <a:t> </a:t>
            </a:r>
            <a:r>
              <a:rPr lang="de-CH" sz="1050" dirty="0" err="1"/>
              <a:t>risk</a:t>
            </a:r>
            <a:r>
              <a:rPr lang="de-CH" sz="1050" dirty="0"/>
              <a:t> </a:t>
            </a:r>
            <a:r>
              <a:rPr lang="de-CH" sz="1050" dirty="0" err="1"/>
              <a:t>are</a:t>
            </a:r>
            <a:r>
              <a:rPr lang="de-CH" sz="1050" dirty="0"/>
              <a:t> </a:t>
            </a:r>
            <a:r>
              <a:rPr lang="de-CH" sz="1050" dirty="0" err="1"/>
              <a:t>increased</a:t>
            </a:r>
            <a:r>
              <a:rPr lang="de-CH" sz="1050" dirty="0"/>
              <a:t> </a:t>
            </a:r>
            <a:r>
              <a:rPr lang="de-CH" sz="1050" dirty="0" err="1"/>
              <a:t>by</a:t>
            </a:r>
            <a:r>
              <a:rPr lang="de-CH" sz="1050" dirty="0"/>
              <a:t> ACLF </a:t>
            </a:r>
            <a:r>
              <a:rPr lang="de-CH" sz="1050" dirty="0" smtClean="0"/>
              <a:t>but </a:t>
            </a:r>
            <a:r>
              <a:rPr lang="de-CH" sz="1050" dirty="0" err="1" smtClean="0"/>
              <a:t>reduced</a:t>
            </a:r>
            <a:r>
              <a:rPr lang="de-CH" sz="1050" dirty="0" smtClean="0"/>
              <a:t> </a:t>
            </a:r>
            <a:r>
              <a:rPr lang="de-CH" sz="1050" dirty="0" err="1"/>
              <a:t>by</a:t>
            </a:r>
            <a:r>
              <a:rPr lang="de-CH" sz="1050" dirty="0"/>
              <a:t> </a:t>
            </a:r>
            <a:r>
              <a:rPr lang="de-CH" sz="1050" dirty="0" err="1"/>
              <a:t>pre-emptive</a:t>
            </a:r>
            <a:r>
              <a:rPr lang="de-CH" sz="1050" dirty="0"/>
              <a:t> TIPS. J </a:t>
            </a:r>
            <a:r>
              <a:rPr lang="de-CH" sz="1050" dirty="0" err="1"/>
              <a:t>Hepatol</a:t>
            </a:r>
            <a:r>
              <a:rPr lang="de-CH" sz="1050" dirty="0"/>
              <a:t> 2020 </a:t>
            </a:r>
            <a:endParaRPr lang="de-CH" sz="1050" dirty="0" smtClean="0"/>
          </a:p>
          <a:p>
            <a:endParaRPr lang="de-CH" sz="1050" dirty="0" smtClean="0"/>
          </a:p>
          <a:p>
            <a:r>
              <a:rPr lang="de-CH" sz="1050" dirty="0" err="1" smtClean="0"/>
              <a:t>Determinants</a:t>
            </a:r>
            <a:r>
              <a:rPr lang="de-CH" sz="1050" dirty="0" smtClean="0"/>
              <a:t> </a:t>
            </a:r>
            <a:r>
              <a:rPr lang="de-CH" sz="1050" dirty="0" err="1"/>
              <a:t>of</a:t>
            </a:r>
            <a:r>
              <a:rPr lang="de-CH" sz="1050" dirty="0"/>
              <a:t> </a:t>
            </a:r>
            <a:r>
              <a:rPr lang="de-CH" sz="1050" dirty="0" err="1"/>
              <a:t>mortality</a:t>
            </a:r>
            <a:r>
              <a:rPr lang="de-CH" sz="1050" dirty="0"/>
              <a:t> in </a:t>
            </a:r>
            <a:r>
              <a:rPr lang="de-CH" sz="1050" dirty="0" err="1"/>
              <a:t>patients</a:t>
            </a:r>
            <a:r>
              <a:rPr lang="de-CH" sz="1050" dirty="0"/>
              <a:t> </a:t>
            </a:r>
            <a:r>
              <a:rPr lang="de-CH" sz="1050" dirty="0" err="1"/>
              <a:t>with</a:t>
            </a:r>
            <a:r>
              <a:rPr lang="de-CH" sz="1050" dirty="0"/>
              <a:t> </a:t>
            </a:r>
            <a:r>
              <a:rPr lang="de-CH" sz="1050" dirty="0" err="1"/>
              <a:t>cirrhosis</a:t>
            </a:r>
            <a:r>
              <a:rPr lang="de-CH" sz="1050" dirty="0"/>
              <a:t> and </a:t>
            </a:r>
            <a:r>
              <a:rPr lang="de-CH" sz="1050" dirty="0" err="1"/>
              <a:t>uncontrolled</a:t>
            </a:r>
            <a:r>
              <a:rPr lang="de-CH" sz="1050" dirty="0"/>
              <a:t> </a:t>
            </a:r>
            <a:r>
              <a:rPr lang="de-CH" sz="1050" dirty="0" err="1" smtClean="0"/>
              <a:t>variceal</a:t>
            </a:r>
            <a:r>
              <a:rPr lang="de-CH" sz="1050" dirty="0"/>
              <a:t> </a:t>
            </a:r>
            <a:r>
              <a:rPr lang="de-CH" sz="1050" dirty="0" err="1" smtClean="0"/>
              <a:t>bleeding</a:t>
            </a:r>
            <a:r>
              <a:rPr lang="de-CH" sz="1050" dirty="0"/>
              <a:t>. J </a:t>
            </a:r>
            <a:r>
              <a:rPr lang="de-CH" sz="1050" dirty="0" err="1"/>
              <a:t>Hepatol</a:t>
            </a:r>
            <a:r>
              <a:rPr lang="de-CH" sz="1050" dirty="0"/>
              <a:t> </a:t>
            </a:r>
            <a:r>
              <a:rPr lang="de-CH" sz="1050" dirty="0" smtClean="0"/>
              <a:t>2021</a:t>
            </a:r>
            <a:endParaRPr lang="de-CH" sz="1050" dirty="0"/>
          </a:p>
        </p:txBody>
      </p:sp>
    </p:spTree>
    <p:extLst>
      <p:ext uri="{BB962C8B-B14F-4D97-AF65-F5344CB8AC3E}">
        <p14:creationId xmlns:p14="http://schemas.microsoft.com/office/powerpoint/2010/main" val="10292564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Bacterial</a:t>
            </a:r>
            <a:r>
              <a:rPr lang="de-CH" dirty="0"/>
              <a:t> and </a:t>
            </a:r>
            <a:r>
              <a:rPr lang="de-CH" dirty="0" err="1"/>
              <a:t>fungal</a:t>
            </a:r>
            <a:r>
              <a:rPr lang="de-CH" dirty="0"/>
              <a:t> </a:t>
            </a:r>
            <a:r>
              <a:rPr lang="de-CH" dirty="0" err="1" smtClean="0"/>
              <a:t>infections</a:t>
            </a:r>
            <a:r>
              <a:rPr lang="de-CH" dirty="0" smtClean="0"/>
              <a:t> (Trigger </a:t>
            </a:r>
            <a:r>
              <a:rPr lang="de-CH" dirty="0" err="1" smtClean="0"/>
              <a:t>or</a:t>
            </a:r>
            <a:r>
              <a:rPr lang="de-CH" dirty="0" smtClean="0"/>
              <a:t> </a:t>
            </a:r>
            <a:r>
              <a:rPr lang="de-CH" dirty="0" err="1" smtClean="0"/>
              <a:t>Precipitant</a:t>
            </a:r>
            <a:r>
              <a:rPr lang="de-CH" dirty="0" smtClean="0"/>
              <a:t>)</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43</a:t>
            </a:fld>
            <a:endParaRPr lang="de-DE" dirty="0"/>
          </a:p>
        </p:txBody>
      </p:sp>
      <p:sp>
        <p:nvSpPr>
          <p:cNvPr id="7" name="Rechteck 6"/>
          <p:cNvSpPr/>
          <p:nvPr/>
        </p:nvSpPr>
        <p:spPr>
          <a:xfrm>
            <a:off x="539750" y="1207546"/>
            <a:ext cx="7761865" cy="2585323"/>
          </a:xfrm>
          <a:prstGeom prst="rect">
            <a:avLst/>
          </a:prstGeom>
        </p:spPr>
        <p:txBody>
          <a:bodyPr wrap="square">
            <a:spAutoFit/>
          </a:bodyPr>
          <a:lstStyle/>
          <a:p>
            <a:pPr marL="285750" indent="-285750">
              <a:buFont typeface="Arial" panose="020B0604020202020204" pitchFamily="34" charset="0"/>
              <a:buChar char="•"/>
            </a:pPr>
            <a:r>
              <a:rPr lang="en-US" b="1" u="sng" dirty="0" smtClean="0"/>
              <a:t>Trigger</a:t>
            </a:r>
            <a:r>
              <a:rPr lang="en-US" dirty="0" smtClean="0"/>
              <a:t> </a:t>
            </a:r>
            <a:r>
              <a:rPr lang="en-US" dirty="0"/>
              <a:t>ACLF </a:t>
            </a:r>
            <a:r>
              <a:rPr lang="en-US" dirty="0" smtClean="0"/>
              <a:t>(mostly SBP </a:t>
            </a:r>
            <a:r>
              <a:rPr lang="en-US" dirty="0"/>
              <a:t>and </a:t>
            </a:r>
            <a:r>
              <a:rPr lang="en-US" dirty="0" smtClean="0"/>
              <a:t>pneumonia)</a:t>
            </a:r>
          </a:p>
          <a:p>
            <a:pPr marL="742950" lvl="1" indent="-285750">
              <a:buFont typeface="Arial" panose="020B0604020202020204" pitchFamily="34" charset="0"/>
              <a:buChar char="•"/>
            </a:pPr>
            <a:r>
              <a:rPr lang="en-US" dirty="0" smtClean="0"/>
              <a:t>MDRO and XDRO cause 50% ACLF</a:t>
            </a:r>
          </a:p>
          <a:p>
            <a:pPr marL="742950" lvl="1" indent="-285750">
              <a:buFont typeface="Arial" panose="020B0604020202020204" pitchFamily="34" charset="0"/>
              <a:buChar char="•"/>
            </a:pPr>
            <a:r>
              <a:rPr lang="en-US" dirty="0" smtClean="0"/>
              <a:t>Risk factors: ascites</a:t>
            </a:r>
            <a:r>
              <a:rPr lang="en-US" dirty="0"/>
              <a:t>, </a:t>
            </a:r>
            <a:r>
              <a:rPr lang="en-US" dirty="0" smtClean="0"/>
              <a:t>HE, </a:t>
            </a:r>
            <a:r>
              <a:rPr lang="en-US" dirty="0"/>
              <a:t>poor liver function, a high MELD </a:t>
            </a:r>
            <a:r>
              <a:rPr lang="en-US" dirty="0" smtClean="0"/>
              <a:t>score, failed empirical </a:t>
            </a:r>
            <a:r>
              <a:rPr lang="en-US" dirty="0"/>
              <a:t>antibiotic </a:t>
            </a:r>
            <a:r>
              <a:rPr lang="en-US" dirty="0" smtClean="0"/>
              <a:t>treatment. High fatality rate</a:t>
            </a:r>
          </a:p>
          <a:p>
            <a:pPr marL="742950" lvl="1" indent="-285750">
              <a:buFont typeface="Wingdings" panose="05000000000000000000" pitchFamily="2" charset="2"/>
              <a:buChar char="Ø"/>
            </a:pPr>
            <a:r>
              <a:rPr lang="en-US" dirty="0"/>
              <a:t>development of ACLF-2 or ACLF-3 due to bacterial </a:t>
            </a:r>
            <a:r>
              <a:rPr lang="en-US" dirty="0" smtClean="0"/>
              <a:t>infection -&gt; worse </a:t>
            </a:r>
            <a:r>
              <a:rPr lang="en-US" dirty="0"/>
              <a:t>90-day transplant-free survival (45% vs. 70%, respectively)</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dirty="0" smtClean="0"/>
          </a:p>
        </p:txBody>
      </p:sp>
      <p:sp>
        <p:nvSpPr>
          <p:cNvPr id="9" name="Rechteck 8"/>
          <p:cNvSpPr/>
          <p:nvPr/>
        </p:nvSpPr>
        <p:spPr>
          <a:xfrm>
            <a:off x="5839660" y="3492787"/>
            <a:ext cx="3064791" cy="577081"/>
          </a:xfrm>
          <a:prstGeom prst="rect">
            <a:avLst/>
          </a:prstGeom>
        </p:spPr>
        <p:txBody>
          <a:bodyPr wrap="square">
            <a:spAutoFit/>
          </a:bodyPr>
          <a:lstStyle/>
          <a:p>
            <a:r>
              <a:rPr lang="de-CH" sz="1050" dirty="0" smtClean="0"/>
              <a:t>Clinical </a:t>
            </a:r>
            <a:r>
              <a:rPr lang="de-CH" sz="1050" dirty="0" err="1"/>
              <a:t>features</a:t>
            </a:r>
            <a:r>
              <a:rPr lang="de-CH" sz="1050" dirty="0"/>
              <a:t> and </a:t>
            </a:r>
            <a:r>
              <a:rPr lang="de-CH" sz="1050" dirty="0" err="1"/>
              <a:t>evolution</a:t>
            </a:r>
            <a:r>
              <a:rPr lang="de-CH" sz="1050" dirty="0"/>
              <a:t> </a:t>
            </a:r>
            <a:r>
              <a:rPr lang="de-CH" sz="1050" dirty="0" err="1"/>
              <a:t>of</a:t>
            </a:r>
            <a:r>
              <a:rPr lang="de-CH" sz="1050" dirty="0"/>
              <a:t> </a:t>
            </a:r>
            <a:r>
              <a:rPr lang="de-CH" sz="1050" dirty="0" err="1"/>
              <a:t>bacterial</a:t>
            </a:r>
            <a:r>
              <a:rPr lang="de-CH" sz="1050" dirty="0"/>
              <a:t> </a:t>
            </a:r>
            <a:r>
              <a:rPr lang="de-CH" sz="1050" dirty="0" err="1"/>
              <a:t>infection-related</a:t>
            </a:r>
            <a:r>
              <a:rPr lang="de-CH" sz="1050" dirty="0"/>
              <a:t> </a:t>
            </a:r>
            <a:r>
              <a:rPr lang="de-CH" sz="1050" dirty="0" err="1" smtClean="0"/>
              <a:t>acute-onchronic</a:t>
            </a:r>
            <a:r>
              <a:rPr lang="de-CH" sz="1050" dirty="0" smtClean="0"/>
              <a:t> </a:t>
            </a:r>
            <a:r>
              <a:rPr lang="de-CH" sz="1050" dirty="0" err="1" smtClean="0"/>
              <a:t>liver</a:t>
            </a:r>
            <a:r>
              <a:rPr lang="de-CH" sz="1050" dirty="0" smtClean="0"/>
              <a:t> </a:t>
            </a:r>
            <a:r>
              <a:rPr lang="de-CH" sz="1050" dirty="0" err="1"/>
              <a:t>failure</a:t>
            </a:r>
            <a:r>
              <a:rPr lang="de-CH" sz="1050" dirty="0"/>
              <a:t>. J </a:t>
            </a:r>
            <a:r>
              <a:rPr lang="de-CH" sz="1050" dirty="0" err="1"/>
              <a:t>Hepatol</a:t>
            </a:r>
            <a:r>
              <a:rPr lang="de-CH" sz="1050" dirty="0"/>
              <a:t> </a:t>
            </a:r>
            <a:r>
              <a:rPr lang="de-CH" sz="1050" dirty="0" smtClean="0"/>
              <a:t>2021</a:t>
            </a:r>
            <a:endParaRPr lang="de-CH" sz="1050" dirty="0"/>
          </a:p>
        </p:txBody>
      </p:sp>
      <p:sp>
        <p:nvSpPr>
          <p:cNvPr id="10" name="Rechteck 9"/>
          <p:cNvSpPr/>
          <p:nvPr/>
        </p:nvSpPr>
        <p:spPr>
          <a:xfrm>
            <a:off x="5839660" y="4136149"/>
            <a:ext cx="2837957" cy="738664"/>
          </a:xfrm>
          <a:prstGeom prst="rect">
            <a:avLst/>
          </a:prstGeom>
        </p:spPr>
        <p:txBody>
          <a:bodyPr wrap="square">
            <a:spAutoFit/>
          </a:bodyPr>
          <a:lstStyle/>
          <a:p>
            <a:r>
              <a:rPr lang="en-US" sz="1050" dirty="0"/>
              <a:t>Bacterial and fungal infections in acute-on-chronic liver </a:t>
            </a:r>
            <a:r>
              <a:rPr lang="en-US" sz="1050" dirty="0" smtClean="0"/>
              <a:t>failure: prevalence, characteristics </a:t>
            </a:r>
            <a:r>
              <a:rPr lang="en-US" sz="1050" dirty="0"/>
              <a:t>and impact on prognosis. Gut </a:t>
            </a:r>
            <a:r>
              <a:rPr lang="en-US" sz="1050" dirty="0" smtClean="0"/>
              <a:t>2017</a:t>
            </a:r>
            <a:endParaRPr lang="de-CH" sz="1050" dirty="0"/>
          </a:p>
        </p:txBody>
      </p:sp>
    </p:spTree>
    <p:extLst>
      <p:ext uri="{BB962C8B-B14F-4D97-AF65-F5344CB8AC3E}">
        <p14:creationId xmlns:p14="http://schemas.microsoft.com/office/powerpoint/2010/main" val="21644916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Bacterial</a:t>
            </a:r>
            <a:r>
              <a:rPr lang="de-CH" dirty="0"/>
              <a:t> and </a:t>
            </a:r>
            <a:r>
              <a:rPr lang="de-CH" dirty="0" err="1"/>
              <a:t>fungal</a:t>
            </a:r>
            <a:r>
              <a:rPr lang="de-CH" dirty="0"/>
              <a:t> </a:t>
            </a:r>
            <a:r>
              <a:rPr lang="de-CH" dirty="0" err="1"/>
              <a:t>infections</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44</a:t>
            </a:fld>
            <a:endParaRPr lang="de-DE" dirty="0"/>
          </a:p>
        </p:txBody>
      </p:sp>
      <p:sp>
        <p:nvSpPr>
          <p:cNvPr id="7" name="Rechteck 6"/>
          <p:cNvSpPr/>
          <p:nvPr/>
        </p:nvSpPr>
        <p:spPr>
          <a:xfrm>
            <a:off x="455081" y="1307066"/>
            <a:ext cx="7761865" cy="3139321"/>
          </a:xfrm>
          <a:prstGeom prst="rect">
            <a:avLst/>
          </a:prstGeom>
        </p:spPr>
        <p:txBody>
          <a:bodyPr wrap="square">
            <a:spAutoFit/>
          </a:bodyPr>
          <a:lstStyle/>
          <a:p>
            <a:r>
              <a:rPr lang="en-US" b="1" u="sng" dirty="0" smtClean="0"/>
              <a:t>Precipitate</a:t>
            </a:r>
            <a:r>
              <a:rPr lang="en-US" dirty="0" smtClean="0"/>
              <a:t> ACLF</a:t>
            </a:r>
          </a:p>
          <a:p>
            <a:endParaRPr lang="en-US" dirty="0" smtClean="0"/>
          </a:p>
          <a:p>
            <a:pPr marL="285750" indent="-285750">
              <a:buFont typeface="Arial" panose="020B0604020202020204" pitchFamily="34" charset="0"/>
              <a:buChar char="•"/>
            </a:pPr>
            <a:r>
              <a:rPr lang="en-US" dirty="0" smtClean="0"/>
              <a:t>Bacterial infections present </a:t>
            </a:r>
          </a:p>
          <a:p>
            <a:pPr marL="742950" lvl="1" indent="-285750">
              <a:buFont typeface="Arial" panose="020B0604020202020204" pitchFamily="34" charset="0"/>
              <a:buChar char="•"/>
            </a:pPr>
            <a:r>
              <a:rPr lang="en-US" dirty="0" smtClean="0"/>
              <a:t>in 44</a:t>
            </a:r>
            <a:r>
              <a:rPr lang="en-US" dirty="0"/>
              <a:t>% of </a:t>
            </a:r>
            <a:r>
              <a:rPr lang="en-US" dirty="0" smtClean="0"/>
              <a:t>patients admitted for decompensated cirrhosis</a:t>
            </a:r>
          </a:p>
          <a:p>
            <a:pPr marL="742950" lvl="1" indent="-285750">
              <a:buFont typeface="Arial" panose="020B0604020202020204" pitchFamily="34" charset="0"/>
              <a:buChar char="•"/>
            </a:pPr>
            <a:r>
              <a:rPr lang="en-US" dirty="0"/>
              <a:t>i</a:t>
            </a:r>
            <a:r>
              <a:rPr lang="en-US" dirty="0" smtClean="0"/>
              <a:t>n 1/3 of </a:t>
            </a:r>
            <a:r>
              <a:rPr lang="en-US" dirty="0"/>
              <a:t>those admitted </a:t>
            </a:r>
            <a:r>
              <a:rPr lang="en-US" dirty="0" smtClean="0"/>
              <a:t>to the </a:t>
            </a:r>
            <a:r>
              <a:rPr lang="en-US" dirty="0"/>
              <a:t>hospital with </a:t>
            </a:r>
            <a:r>
              <a:rPr lang="en-US" dirty="0" smtClean="0"/>
              <a:t>ACLF</a:t>
            </a:r>
            <a:endParaRPr lang="en-US" u="sng" dirty="0" smtClean="0"/>
          </a:p>
          <a:p>
            <a:pPr marL="742950" lvl="1" indent="-285750">
              <a:buFont typeface="Arial" panose="020B0604020202020204" pitchFamily="34" charset="0"/>
              <a:buChar char="•"/>
            </a:pPr>
            <a:r>
              <a:rPr lang="en-US" u="sng" dirty="0" smtClean="0"/>
              <a:t>In 1/3 </a:t>
            </a:r>
            <a:r>
              <a:rPr lang="en-US" u="sng" dirty="0"/>
              <a:t>of those admitted to the hospital with </a:t>
            </a:r>
            <a:r>
              <a:rPr lang="en-US" u="sng" dirty="0" smtClean="0"/>
              <a:t>ACLF will develop </a:t>
            </a:r>
            <a:r>
              <a:rPr lang="en-US" u="sng" dirty="0"/>
              <a:t>bacterial infections within </a:t>
            </a:r>
            <a:r>
              <a:rPr lang="en-US" u="sng" dirty="0" smtClean="0"/>
              <a:t>4 weeks</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1/3 </a:t>
            </a:r>
            <a:r>
              <a:rPr lang="en-US" dirty="0"/>
              <a:t>of those admitted to the hospital with </a:t>
            </a:r>
            <a:r>
              <a:rPr lang="en-US" dirty="0" smtClean="0"/>
              <a:t>ACLF won’t develop bacterial infections</a:t>
            </a:r>
            <a:endParaRPr lang="en-US" u="sng" dirty="0"/>
          </a:p>
          <a:p>
            <a:pPr marL="742950" lvl="1" indent="-285750">
              <a:buFont typeface="Arial" panose="020B0604020202020204" pitchFamily="34" charset="0"/>
              <a:buChar char="•"/>
            </a:pPr>
            <a:endParaRPr lang="en-US" dirty="0" smtClean="0"/>
          </a:p>
        </p:txBody>
      </p:sp>
      <p:sp>
        <p:nvSpPr>
          <p:cNvPr id="2" name="Rechteck 1"/>
          <p:cNvSpPr/>
          <p:nvPr/>
        </p:nvSpPr>
        <p:spPr>
          <a:xfrm>
            <a:off x="4655235" y="4158223"/>
            <a:ext cx="4572000" cy="430887"/>
          </a:xfrm>
          <a:prstGeom prst="rect">
            <a:avLst/>
          </a:prstGeom>
        </p:spPr>
        <p:txBody>
          <a:bodyPr>
            <a:spAutoFit/>
          </a:bodyPr>
          <a:lstStyle/>
          <a:p>
            <a:r>
              <a:rPr lang="en-US" sz="1050" dirty="0"/>
              <a:t>Bacterial and fungal infections in acute-on-chronic liver failure: prevalence, characteristics and impact on prognosis. Gut 2017</a:t>
            </a:r>
          </a:p>
        </p:txBody>
      </p:sp>
    </p:spTree>
    <p:extLst>
      <p:ext uri="{BB962C8B-B14F-4D97-AF65-F5344CB8AC3E}">
        <p14:creationId xmlns:p14="http://schemas.microsoft.com/office/powerpoint/2010/main" val="2612392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Bacterial</a:t>
            </a:r>
            <a:r>
              <a:rPr lang="de-CH" dirty="0"/>
              <a:t> and </a:t>
            </a:r>
            <a:r>
              <a:rPr lang="de-CH" dirty="0" err="1"/>
              <a:t>fungal</a:t>
            </a:r>
            <a:r>
              <a:rPr lang="de-CH" dirty="0"/>
              <a:t> </a:t>
            </a:r>
            <a:r>
              <a:rPr lang="de-CH" dirty="0" err="1"/>
              <a:t>infections</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45</a:t>
            </a:fld>
            <a:endParaRPr lang="de-DE" dirty="0"/>
          </a:p>
        </p:txBody>
      </p:sp>
      <p:sp>
        <p:nvSpPr>
          <p:cNvPr id="8" name="Rechteck 7"/>
          <p:cNvSpPr/>
          <p:nvPr/>
        </p:nvSpPr>
        <p:spPr>
          <a:xfrm>
            <a:off x="539748" y="1377565"/>
            <a:ext cx="7633291" cy="2308324"/>
          </a:xfrm>
          <a:prstGeom prst="rect">
            <a:avLst/>
          </a:prstGeom>
        </p:spPr>
        <p:txBody>
          <a:bodyPr wrap="square">
            <a:spAutoFit/>
          </a:bodyPr>
          <a:lstStyle/>
          <a:p>
            <a:pPr marL="285750" lvl="0" indent="-285750">
              <a:buFont typeface="Arial" panose="020B0604020202020204" pitchFamily="34" charset="0"/>
              <a:buChar char="•"/>
            </a:pPr>
            <a:r>
              <a:rPr lang="en-US" dirty="0" smtClean="0">
                <a:solidFill>
                  <a:srgbClr val="000000"/>
                </a:solidFill>
              </a:rPr>
              <a:t>Suspected </a:t>
            </a:r>
            <a:r>
              <a:rPr lang="en-US" dirty="0">
                <a:solidFill>
                  <a:srgbClr val="000000"/>
                </a:solidFill>
              </a:rPr>
              <a:t>infection -&gt; early administration </a:t>
            </a:r>
            <a:r>
              <a:rPr lang="en-US" dirty="0" smtClean="0">
                <a:solidFill>
                  <a:srgbClr val="000000"/>
                </a:solidFill>
              </a:rPr>
              <a:t>of </a:t>
            </a:r>
            <a:r>
              <a:rPr lang="en-US" dirty="0" err="1" smtClean="0">
                <a:solidFill>
                  <a:srgbClr val="000000"/>
                </a:solidFill>
              </a:rPr>
              <a:t>broadspectrum</a:t>
            </a:r>
            <a:r>
              <a:rPr lang="en-US" dirty="0" smtClean="0">
                <a:solidFill>
                  <a:srgbClr val="000000"/>
                </a:solidFill>
              </a:rPr>
              <a:t> </a:t>
            </a:r>
            <a:r>
              <a:rPr lang="en-US" dirty="0">
                <a:solidFill>
                  <a:srgbClr val="000000"/>
                </a:solidFill>
              </a:rPr>
              <a:t>empirical antibiotic treatment</a:t>
            </a:r>
          </a:p>
          <a:p>
            <a:pPr marL="742950" lvl="1" indent="-285750">
              <a:buFont typeface="Arial" panose="020B0604020202020204" pitchFamily="34" charset="0"/>
              <a:buChar char="•"/>
            </a:pPr>
            <a:r>
              <a:rPr lang="en-US" dirty="0">
                <a:solidFill>
                  <a:srgbClr val="000000"/>
                </a:solidFill>
              </a:rPr>
              <a:t>tailored according to the local epidemiology </a:t>
            </a:r>
          </a:p>
          <a:p>
            <a:pPr marL="742950" lvl="1" indent="-285750">
              <a:buFont typeface="Arial" panose="020B0604020202020204" pitchFamily="34" charset="0"/>
              <a:buChar char="•"/>
            </a:pPr>
            <a:r>
              <a:rPr lang="en-US" dirty="0">
                <a:solidFill>
                  <a:srgbClr val="000000"/>
                </a:solidFill>
              </a:rPr>
              <a:t>presence of risk factors for antibiotic </a:t>
            </a:r>
            <a:r>
              <a:rPr lang="en-US" dirty="0" smtClean="0">
                <a:solidFill>
                  <a:srgbClr val="000000"/>
                </a:solidFill>
              </a:rPr>
              <a:t>resistance</a:t>
            </a:r>
          </a:p>
          <a:p>
            <a:pPr marL="742950" lvl="1" indent="-285750">
              <a:buFont typeface="Wingdings" panose="05000000000000000000" pitchFamily="2" charset="2"/>
              <a:buChar char="Ø"/>
            </a:pPr>
            <a:r>
              <a:rPr lang="en-US" dirty="0" smtClean="0">
                <a:solidFill>
                  <a:srgbClr val="000000"/>
                </a:solidFill>
              </a:rPr>
              <a:t>reduction </a:t>
            </a:r>
            <a:r>
              <a:rPr lang="en-US" dirty="0">
                <a:solidFill>
                  <a:srgbClr val="000000"/>
                </a:solidFill>
              </a:rPr>
              <a:t>in mortality </a:t>
            </a:r>
            <a:r>
              <a:rPr lang="en-US" dirty="0" smtClean="0">
                <a:solidFill>
                  <a:srgbClr val="000000"/>
                </a:solidFill>
              </a:rPr>
              <a:t>rate</a:t>
            </a:r>
          </a:p>
          <a:p>
            <a:pPr marL="742950" lvl="1" indent="-285750">
              <a:buFont typeface="Wingdings" panose="05000000000000000000" pitchFamily="2" charset="2"/>
              <a:buChar char="Ø"/>
            </a:pPr>
            <a:r>
              <a:rPr lang="en-US" dirty="0" smtClean="0">
                <a:solidFill>
                  <a:srgbClr val="000000"/>
                </a:solidFill>
              </a:rPr>
              <a:t>any </a:t>
            </a:r>
            <a:r>
              <a:rPr lang="en-US" dirty="0">
                <a:solidFill>
                  <a:srgbClr val="000000"/>
                </a:solidFill>
              </a:rPr>
              <a:t>delay is associated with an </a:t>
            </a:r>
            <a:r>
              <a:rPr lang="en-US" dirty="0" smtClean="0">
                <a:solidFill>
                  <a:srgbClr val="000000"/>
                </a:solidFill>
              </a:rPr>
              <a:t>increase in </a:t>
            </a:r>
            <a:r>
              <a:rPr lang="en-US" dirty="0">
                <a:solidFill>
                  <a:srgbClr val="000000"/>
                </a:solidFill>
              </a:rPr>
              <a:t>mortality, particularly in patients with septic </a:t>
            </a:r>
            <a:r>
              <a:rPr lang="en-US" dirty="0" smtClean="0">
                <a:solidFill>
                  <a:srgbClr val="000000"/>
                </a:solidFill>
              </a:rPr>
              <a:t>shock</a:t>
            </a:r>
            <a:endParaRPr lang="en-US" dirty="0">
              <a:solidFill>
                <a:srgbClr val="000000"/>
              </a:solidFill>
            </a:endParaRPr>
          </a:p>
          <a:p>
            <a:endParaRPr lang="en-US" dirty="0">
              <a:solidFill>
                <a:srgbClr val="000000"/>
              </a:solidFill>
            </a:endParaRPr>
          </a:p>
        </p:txBody>
      </p:sp>
      <p:sp>
        <p:nvSpPr>
          <p:cNvPr id="9" name="Rechteck 8"/>
          <p:cNvSpPr/>
          <p:nvPr/>
        </p:nvSpPr>
        <p:spPr>
          <a:xfrm>
            <a:off x="4685123" y="3975402"/>
            <a:ext cx="4058240" cy="738664"/>
          </a:xfrm>
          <a:prstGeom prst="rect">
            <a:avLst/>
          </a:prstGeom>
        </p:spPr>
        <p:txBody>
          <a:bodyPr wrap="square">
            <a:spAutoFit/>
          </a:bodyPr>
          <a:lstStyle/>
          <a:p>
            <a:r>
              <a:rPr lang="de-CH" sz="1050" dirty="0" err="1"/>
              <a:t>Cooperative</a:t>
            </a:r>
            <a:r>
              <a:rPr lang="de-CH" sz="1050" dirty="0"/>
              <a:t> </a:t>
            </a:r>
            <a:r>
              <a:rPr lang="de-CH" sz="1050" dirty="0" err="1"/>
              <a:t>Antimicrobial</a:t>
            </a:r>
            <a:r>
              <a:rPr lang="de-CH" sz="1050" dirty="0"/>
              <a:t> </a:t>
            </a:r>
            <a:r>
              <a:rPr lang="de-CH" sz="1050" dirty="0" err="1"/>
              <a:t>Therapy</a:t>
            </a:r>
            <a:r>
              <a:rPr lang="de-CH" sz="1050" dirty="0"/>
              <a:t> </a:t>
            </a:r>
            <a:r>
              <a:rPr lang="de-CH" sz="1050" dirty="0" err="1"/>
              <a:t>of</a:t>
            </a:r>
            <a:r>
              <a:rPr lang="de-CH" sz="1050" dirty="0"/>
              <a:t> </a:t>
            </a:r>
            <a:r>
              <a:rPr lang="de-CH" sz="1050" dirty="0" err="1"/>
              <a:t>Septic</a:t>
            </a:r>
            <a:r>
              <a:rPr lang="de-CH" sz="1050" dirty="0"/>
              <a:t> Shock (CATSS) </a:t>
            </a:r>
            <a:r>
              <a:rPr lang="de-CH" sz="1050" dirty="0" smtClean="0"/>
              <a:t>Database Research </a:t>
            </a:r>
            <a:r>
              <a:rPr lang="de-CH" sz="1050" dirty="0"/>
              <a:t>Group. </a:t>
            </a:r>
            <a:r>
              <a:rPr lang="de-CH" sz="1050" dirty="0" err="1"/>
              <a:t>Antimicrobial</a:t>
            </a:r>
            <a:r>
              <a:rPr lang="de-CH" sz="1050" dirty="0"/>
              <a:t> </a:t>
            </a:r>
            <a:r>
              <a:rPr lang="de-CH" sz="1050" dirty="0" err="1"/>
              <a:t>therapeutic</a:t>
            </a:r>
            <a:r>
              <a:rPr lang="de-CH" sz="1050" dirty="0"/>
              <a:t> </a:t>
            </a:r>
            <a:r>
              <a:rPr lang="de-CH" sz="1050" dirty="0" err="1"/>
              <a:t>determinants</a:t>
            </a:r>
            <a:r>
              <a:rPr lang="de-CH" sz="1050" dirty="0"/>
              <a:t> </a:t>
            </a:r>
            <a:r>
              <a:rPr lang="de-CH" sz="1050" dirty="0" err="1"/>
              <a:t>of</a:t>
            </a:r>
            <a:r>
              <a:rPr lang="de-CH" sz="1050" dirty="0"/>
              <a:t> </a:t>
            </a:r>
            <a:r>
              <a:rPr lang="de-CH" sz="1050" dirty="0" err="1" smtClean="0"/>
              <a:t>outcomes</a:t>
            </a:r>
            <a:r>
              <a:rPr lang="de-CH" sz="1050" dirty="0" smtClean="0"/>
              <a:t> </a:t>
            </a:r>
            <a:r>
              <a:rPr lang="de-CH" sz="1050" dirty="0" err="1" smtClean="0"/>
              <a:t>from</a:t>
            </a:r>
            <a:r>
              <a:rPr lang="de-CH" sz="1050" dirty="0" smtClean="0"/>
              <a:t> </a:t>
            </a:r>
            <a:r>
              <a:rPr lang="de-CH" sz="1050" dirty="0" err="1"/>
              <a:t>septic</a:t>
            </a:r>
            <a:r>
              <a:rPr lang="de-CH" sz="1050" dirty="0"/>
              <a:t> </a:t>
            </a:r>
            <a:r>
              <a:rPr lang="de-CH" sz="1050" dirty="0" err="1"/>
              <a:t>shock</a:t>
            </a:r>
            <a:r>
              <a:rPr lang="de-CH" sz="1050" dirty="0"/>
              <a:t> </a:t>
            </a:r>
            <a:r>
              <a:rPr lang="de-CH" sz="1050" dirty="0" err="1"/>
              <a:t>among</a:t>
            </a:r>
            <a:r>
              <a:rPr lang="de-CH" sz="1050" dirty="0"/>
              <a:t> </a:t>
            </a:r>
            <a:r>
              <a:rPr lang="de-CH" sz="1050" dirty="0" err="1"/>
              <a:t>patients</a:t>
            </a:r>
            <a:r>
              <a:rPr lang="de-CH" sz="1050" dirty="0"/>
              <a:t> </a:t>
            </a:r>
            <a:r>
              <a:rPr lang="de-CH" sz="1050" dirty="0" err="1"/>
              <a:t>with</a:t>
            </a:r>
            <a:r>
              <a:rPr lang="de-CH" sz="1050" dirty="0"/>
              <a:t> </a:t>
            </a:r>
            <a:r>
              <a:rPr lang="de-CH" sz="1050" dirty="0" err="1"/>
              <a:t>cirrhosis</a:t>
            </a:r>
            <a:r>
              <a:rPr lang="de-CH" sz="1050" dirty="0"/>
              <a:t>. </a:t>
            </a:r>
            <a:r>
              <a:rPr lang="de-CH" sz="1050" dirty="0" err="1"/>
              <a:t>Hepatology</a:t>
            </a:r>
            <a:r>
              <a:rPr lang="de-CH" sz="1050" dirty="0"/>
              <a:t> </a:t>
            </a:r>
            <a:r>
              <a:rPr lang="de-CH" sz="1050" dirty="0" smtClean="0"/>
              <a:t>2012</a:t>
            </a:r>
            <a:endParaRPr lang="de-CH" sz="1050" dirty="0"/>
          </a:p>
        </p:txBody>
      </p:sp>
    </p:spTree>
    <p:extLst>
      <p:ext uri="{BB962C8B-B14F-4D97-AF65-F5344CB8AC3E}">
        <p14:creationId xmlns:p14="http://schemas.microsoft.com/office/powerpoint/2010/main" val="38258258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Bacterial</a:t>
            </a:r>
            <a:r>
              <a:rPr lang="de-CH" dirty="0"/>
              <a:t> and </a:t>
            </a:r>
            <a:r>
              <a:rPr lang="de-CH" dirty="0" err="1"/>
              <a:t>fungal</a:t>
            </a:r>
            <a:r>
              <a:rPr lang="de-CH" dirty="0"/>
              <a:t> </a:t>
            </a:r>
            <a:r>
              <a:rPr lang="de-CH" dirty="0" err="1"/>
              <a:t>infections</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46</a:t>
            </a:fld>
            <a:endParaRPr lang="de-DE" dirty="0"/>
          </a:p>
        </p:txBody>
      </p:sp>
      <p:sp>
        <p:nvSpPr>
          <p:cNvPr id="7" name="Rechteck 6"/>
          <p:cNvSpPr/>
          <p:nvPr/>
        </p:nvSpPr>
        <p:spPr>
          <a:xfrm>
            <a:off x="539748" y="1237760"/>
            <a:ext cx="8069902" cy="1200329"/>
          </a:xfrm>
          <a:prstGeom prst="rect">
            <a:avLst/>
          </a:prstGeom>
        </p:spPr>
        <p:txBody>
          <a:bodyPr wrap="square">
            <a:spAutoFit/>
          </a:bodyPr>
          <a:lstStyle/>
          <a:p>
            <a:pPr marL="285750" indent="-285750">
              <a:buFont typeface="Arial" panose="020B0604020202020204" pitchFamily="34" charset="0"/>
              <a:buChar char="•"/>
            </a:pPr>
            <a:r>
              <a:rPr lang="en-US" dirty="0"/>
              <a:t>Early de-escalation of empirical antibiotics </a:t>
            </a:r>
            <a:r>
              <a:rPr lang="en-US" dirty="0" smtClean="0"/>
              <a:t>within </a:t>
            </a:r>
            <a:r>
              <a:rPr lang="en-US" dirty="0"/>
              <a:t>a </a:t>
            </a:r>
            <a:r>
              <a:rPr lang="en-US" dirty="0" smtClean="0"/>
              <a:t>24-to-72-hour </a:t>
            </a:r>
            <a:r>
              <a:rPr lang="en-US" dirty="0"/>
              <a:t>time </a:t>
            </a:r>
            <a:r>
              <a:rPr lang="en-US" dirty="0" smtClean="0"/>
              <a:t>frame </a:t>
            </a:r>
            <a:r>
              <a:rPr lang="en-US" dirty="0"/>
              <a:t>is suggested </a:t>
            </a:r>
            <a:endParaRPr lang="en-US" dirty="0" smtClean="0"/>
          </a:p>
          <a:p>
            <a:pPr marL="285750" indent="-285750">
              <a:buFont typeface="Arial" panose="020B0604020202020204" pitchFamily="34" charset="0"/>
              <a:buChar char="•"/>
            </a:pPr>
            <a:r>
              <a:rPr lang="en-US" dirty="0" smtClean="0"/>
              <a:t>De-escalation </a:t>
            </a:r>
            <a:r>
              <a:rPr lang="en-US" dirty="0"/>
              <a:t>should be based on rapid </a:t>
            </a:r>
            <a:r>
              <a:rPr lang="en-US" dirty="0" smtClean="0"/>
              <a:t>microbiological tests </a:t>
            </a:r>
            <a:r>
              <a:rPr lang="en-US" dirty="0"/>
              <a:t>and MDRO </a:t>
            </a:r>
            <a:r>
              <a:rPr lang="en-US" dirty="0" err="1"/>
              <a:t>colonisation</a:t>
            </a:r>
            <a:r>
              <a:rPr lang="en-US" dirty="0"/>
              <a:t> </a:t>
            </a:r>
            <a:r>
              <a:rPr lang="en-US" dirty="0" smtClean="0"/>
              <a:t>data</a:t>
            </a:r>
            <a:endParaRPr lang="de-CH" b="1" dirty="0"/>
          </a:p>
        </p:txBody>
      </p:sp>
      <p:sp>
        <p:nvSpPr>
          <p:cNvPr id="8" name="Rechteck 7"/>
          <p:cNvSpPr/>
          <p:nvPr/>
        </p:nvSpPr>
        <p:spPr>
          <a:xfrm>
            <a:off x="539749" y="2603180"/>
            <a:ext cx="8064502" cy="2585323"/>
          </a:xfrm>
          <a:prstGeom prst="rect">
            <a:avLst/>
          </a:prstGeom>
        </p:spPr>
        <p:txBody>
          <a:bodyPr wrap="square">
            <a:spAutoFit/>
          </a:bodyPr>
          <a:lstStyle/>
          <a:p>
            <a:r>
              <a:rPr lang="en-US" dirty="0"/>
              <a:t>Time to pathogen </a:t>
            </a:r>
            <a:r>
              <a:rPr lang="en-US" dirty="0" smtClean="0"/>
              <a:t>identification</a:t>
            </a:r>
          </a:p>
          <a:p>
            <a:pPr marL="285750" indent="-285750">
              <a:buFont typeface="Arial" panose="020B0604020202020204" pitchFamily="34" charset="0"/>
              <a:buChar char="•"/>
            </a:pPr>
            <a:r>
              <a:rPr lang="en-US" dirty="0" smtClean="0"/>
              <a:t>up </a:t>
            </a:r>
            <a:r>
              <a:rPr lang="en-US" dirty="0"/>
              <a:t>to 5 days if only classical </a:t>
            </a:r>
            <a:r>
              <a:rPr lang="en-US" dirty="0" smtClean="0"/>
              <a:t>microbiological test </a:t>
            </a:r>
          </a:p>
          <a:p>
            <a:pPr marL="285750" indent="-285750">
              <a:buFont typeface="Arial" panose="020B0604020202020204" pitchFamily="34" charset="0"/>
              <a:buChar char="•"/>
            </a:pPr>
            <a:r>
              <a:rPr lang="en-US" dirty="0"/>
              <a:t>1 to 6 </a:t>
            </a:r>
            <a:r>
              <a:rPr lang="en-US" dirty="0" smtClean="0"/>
              <a:t>hours rapid </a:t>
            </a:r>
            <a:r>
              <a:rPr lang="en-US" dirty="0"/>
              <a:t>microbiological techniques </a:t>
            </a:r>
            <a:r>
              <a:rPr lang="en-US" dirty="0" smtClean="0"/>
              <a:t>(MALDI-TOF MS </a:t>
            </a:r>
            <a:r>
              <a:rPr lang="en-US" dirty="0"/>
              <a:t>[matrix-assisted laser desorption ionization-time of </a:t>
            </a:r>
            <a:r>
              <a:rPr lang="en-US" dirty="0" smtClean="0"/>
              <a:t>flight mass </a:t>
            </a:r>
            <a:r>
              <a:rPr lang="en-US" dirty="0"/>
              <a:t>spectrometry] and multiplex PCR </a:t>
            </a:r>
            <a:endParaRPr lang="en-US" dirty="0" smtClean="0"/>
          </a:p>
          <a:p>
            <a:endParaRPr lang="en-US" dirty="0" smtClean="0"/>
          </a:p>
          <a:p>
            <a:r>
              <a:rPr lang="en-US" dirty="0" err="1" smtClean="0"/>
              <a:t>Optimisation</a:t>
            </a:r>
            <a:r>
              <a:rPr lang="en-US" dirty="0" smtClean="0"/>
              <a:t> </a:t>
            </a:r>
            <a:r>
              <a:rPr lang="en-US" dirty="0"/>
              <a:t>of antibiotic dosing through </a:t>
            </a:r>
            <a:r>
              <a:rPr lang="en-US" b="1" dirty="0"/>
              <a:t>prolonged </a:t>
            </a:r>
            <a:r>
              <a:rPr lang="en-US" b="1" dirty="0" smtClean="0"/>
              <a:t>infusions </a:t>
            </a:r>
            <a:r>
              <a:rPr lang="en-US" dirty="0" smtClean="0"/>
              <a:t>and </a:t>
            </a:r>
            <a:r>
              <a:rPr lang="en-US" b="1" dirty="0"/>
              <a:t>reduction of the duration</a:t>
            </a:r>
            <a:r>
              <a:rPr lang="en-US" dirty="0"/>
              <a:t> of total antibiotic </a:t>
            </a:r>
            <a:r>
              <a:rPr lang="en-US" dirty="0" smtClean="0"/>
              <a:t>therapy (up </a:t>
            </a:r>
            <a:r>
              <a:rPr lang="en-US" dirty="0"/>
              <a:t>to 7 days for most infections)</a:t>
            </a:r>
          </a:p>
          <a:p>
            <a:endParaRPr lang="en-US" dirty="0"/>
          </a:p>
        </p:txBody>
      </p:sp>
    </p:spTree>
    <p:extLst>
      <p:ext uri="{BB962C8B-B14F-4D97-AF65-F5344CB8AC3E}">
        <p14:creationId xmlns:p14="http://schemas.microsoft.com/office/powerpoint/2010/main" val="13073545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Invasive </a:t>
            </a:r>
            <a:r>
              <a:rPr lang="de-CH" dirty="0" err="1" smtClean="0"/>
              <a:t>fungal</a:t>
            </a:r>
            <a:r>
              <a:rPr lang="de-CH" dirty="0" smtClean="0"/>
              <a:t> </a:t>
            </a:r>
            <a:r>
              <a:rPr lang="de-CH" dirty="0" err="1" smtClean="0"/>
              <a:t>infections</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47</a:t>
            </a:fld>
            <a:endParaRPr lang="de-DE" dirty="0"/>
          </a:p>
        </p:txBody>
      </p:sp>
      <p:sp>
        <p:nvSpPr>
          <p:cNvPr id="7" name="Rechteck 6"/>
          <p:cNvSpPr/>
          <p:nvPr/>
        </p:nvSpPr>
        <p:spPr>
          <a:xfrm>
            <a:off x="466625" y="1086969"/>
            <a:ext cx="8385143" cy="4185761"/>
          </a:xfrm>
          <a:prstGeom prst="rect">
            <a:avLst/>
          </a:prstGeom>
        </p:spPr>
        <p:txBody>
          <a:bodyPr wrap="square">
            <a:spAutoFit/>
          </a:bodyPr>
          <a:lstStyle/>
          <a:p>
            <a:pPr marL="285750" indent="-285750">
              <a:buFont typeface="Arial" panose="020B0604020202020204" pitchFamily="34" charset="0"/>
              <a:buChar char="•"/>
            </a:pPr>
            <a:r>
              <a:rPr lang="en-US" dirty="0"/>
              <a:t>D</a:t>
            </a:r>
            <a:r>
              <a:rPr lang="en-US" dirty="0" smtClean="0"/>
              <a:t>evelop </a:t>
            </a:r>
            <a:r>
              <a:rPr lang="en-US" dirty="0"/>
              <a:t>in 1-5% of patients with decompensated </a:t>
            </a:r>
            <a:r>
              <a:rPr lang="en-US" dirty="0" smtClean="0"/>
              <a:t>cirrhosis</a:t>
            </a:r>
            <a:endParaRPr lang="en-US" dirty="0"/>
          </a:p>
          <a:p>
            <a:pPr marL="285750" indent="-285750">
              <a:buFont typeface="Arial" panose="020B0604020202020204" pitchFamily="34" charset="0"/>
              <a:buChar char="•"/>
            </a:pPr>
            <a:r>
              <a:rPr lang="en-US" dirty="0"/>
              <a:t>1% to </a:t>
            </a:r>
            <a:r>
              <a:rPr lang="en-US" dirty="0" smtClean="0"/>
              <a:t>47% in </a:t>
            </a:r>
            <a:r>
              <a:rPr lang="en-US" dirty="0"/>
              <a:t>ACLF </a:t>
            </a:r>
            <a:endParaRPr lang="en-US" dirty="0" smtClean="0"/>
          </a:p>
          <a:p>
            <a:pPr marL="285750" indent="-285750">
              <a:buFont typeface="Arial" panose="020B0604020202020204" pitchFamily="34" charset="0"/>
              <a:buChar char="•"/>
            </a:pPr>
            <a:r>
              <a:rPr lang="en-US" dirty="0"/>
              <a:t>C</a:t>
            </a:r>
            <a:r>
              <a:rPr lang="en-US" dirty="0" smtClean="0"/>
              <a:t>andidiasis/</a:t>
            </a:r>
            <a:r>
              <a:rPr lang="en-US" dirty="0" err="1" smtClean="0"/>
              <a:t>candidemia</a:t>
            </a:r>
            <a:r>
              <a:rPr lang="en-US" dirty="0" smtClean="0"/>
              <a:t> (</a:t>
            </a:r>
            <a:r>
              <a:rPr lang="en-US" dirty="0"/>
              <a:t>70-90%) </a:t>
            </a:r>
            <a:r>
              <a:rPr lang="en-US" dirty="0" err="1" smtClean="0"/>
              <a:t>aspergillosis</a:t>
            </a:r>
            <a:r>
              <a:rPr lang="en-US" dirty="0" smtClean="0"/>
              <a:t> </a:t>
            </a:r>
            <a:r>
              <a:rPr lang="en-US" dirty="0"/>
              <a:t>(10-20</a:t>
            </a:r>
            <a:r>
              <a:rPr lang="en-US" dirty="0" smtClean="0"/>
              <a:t>%)</a:t>
            </a:r>
          </a:p>
          <a:p>
            <a:pPr marL="285750" indent="-285750">
              <a:buFont typeface="Arial" panose="020B0604020202020204" pitchFamily="34" charset="0"/>
              <a:buChar char="•"/>
            </a:pPr>
            <a:r>
              <a:rPr lang="en-US" dirty="0"/>
              <a:t>R</a:t>
            </a:r>
            <a:r>
              <a:rPr lang="en-US" dirty="0" smtClean="0"/>
              <a:t>isk </a:t>
            </a:r>
            <a:r>
              <a:rPr lang="en-US" dirty="0"/>
              <a:t>factors </a:t>
            </a:r>
            <a:endParaRPr lang="en-US" dirty="0" smtClean="0"/>
          </a:p>
          <a:p>
            <a:pPr marL="742950" lvl="1" indent="-285750">
              <a:buFont typeface="Arial" panose="020B0604020202020204" pitchFamily="34" charset="0"/>
              <a:buChar char="•"/>
            </a:pPr>
            <a:r>
              <a:rPr lang="en-US" sz="1600" dirty="0" smtClean="0"/>
              <a:t>Cirrhosis associated immunodeficiency</a:t>
            </a:r>
          </a:p>
          <a:p>
            <a:pPr marL="742950" lvl="1" indent="-285750">
              <a:buFont typeface="Arial" panose="020B0604020202020204" pitchFamily="34" charset="0"/>
              <a:buChar char="•"/>
            </a:pPr>
            <a:r>
              <a:rPr lang="en-US" sz="1600" dirty="0"/>
              <a:t>B</a:t>
            </a:r>
            <a:r>
              <a:rPr lang="en-US" sz="1600" dirty="0" smtClean="0"/>
              <a:t>road-spectrum antibiotic exposure</a:t>
            </a:r>
          </a:p>
          <a:p>
            <a:pPr marL="742950" lvl="1" indent="-285750">
              <a:buFont typeface="Arial" panose="020B0604020202020204" pitchFamily="34" charset="0"/>
              <a:buChar char="•"/>
            </a:pPr>
            <a:r>
              <a:rPr lang="en-US" sz="1600" dirty="0"/>
              <a:t>M</a:t>
            </a:r>
            <a:r>
              <a:rPr lang="en-US" sz="1600" dirty="0" smtClean="0"/>
              <a:t>ultifocal colonization</a:t>
            </a:r>
          </a:p>
          <a:p>
            <a:pPr marL="742950" lvl="1" indent="-285750">
              <a:buFont typeface="Arial" panose="020B0604020202020204" pitchFamily="34" charset="0"/>
              <a:buChar char="•"/>
            </a:pPr>
            <a:r>
              <a:rPr lang="en-US" sz="1600" dirty="0"/>
              <a:t>I</a:t>
            </a:r>
            <a:r>
              <a:rPr lang="en-US" sz="1600" dirty="0" smtClean="0"/>
              <a:t>ndwelling catheters</a:t>
            </a:r>
          </a:p>
          <a:p>
            <a:pPr marL="742950" lvl="1" indent="-285750">
              <a:buFont typeface="Arial" panose="020B0604020202020204" pitchFamily="34" charset="0"/>
              <a:buChar char="•"/>
            </a:pPr>
            <a:r>
              <a:rPr lang="en-US" sz="1600" dirty="0" smtClean="0"/>
              <a:t>Total parenteral nutrition</a:t>
            </a:r>
          </a:p>
          <a:p>
            <a:pPr marL="742950" lvl="1" indent="-285750">
              <a:buFont typeface="Arial" panose="020B0604020202020204" pitchFamily="34" charset="0"/>
              <a:buChar char="•"/>
            </a:pPr>
            <a:r>
              <a:rPr lang="en-US" sz="1600" dirty="0"/>
              <a:t>D</a:t>
            </a:r>
            <a:r>
              <a:rPr lang="en-US" sz="1600" dirty="0" smtClean="0"/>
              <a:t>iabetes mellitus</a:t>
            </a:r>
          </a:p>
          <a:p>
            <a:pPr marL="742950" lvl="1" indent="-285750">
              <a:buFont typeface="Arial" panose="020B0604020202020204" pitchFamily="34" charset="0"/>
              <a:buChar char="•"/>
            </a:pPr>
            <a:r>
              <a:rPr lang="en-US" sz="1600" dirty="0"/>
              <a:t>P</a:t>
            </a:r>
            <a:r>
              <a:rPr lang="en-US" sz="1600" dirty="0" smtClean="0"/>
              <a:t>rolonged </a:t>
            </a:r>
            <a:r>
              <a:rPr lang="en-US" sz="1600" dirty="0"/>
              <a:t>ICU stay </a:t>
            </a:r>
            <a:endParaRPr lang="en-US" sz="1600" dirty="0" smtClean="0"/>
          </a:p>
          <a:p>
            <a:pPr marL="742950" lvl="1" indent="-285750">
              <a:buFont typeface="Arial" panose="020B0604020202020204" pitchFamily="34" charset="0"/>
              <a:buChar char="•"/>
            </a:pPr>
            <a:r>
              <a:rPr lang="en-US" sz="1600" dirty="0"/>
              <a:t>R</a:t>
            </a:r>
            <a:r>
              <a:rPr lang="en-US" sz="1600" dirty="0" smtClean="0"/>
              <a:t>enal </a:t>
            </a:r>
            <a:r>
              <a:rPr lang="en-US" sz="1600" dirty="0"/>
              <a:t>replacement </a:t>
            </a:r>
            <a:r>
              <a:rPr lang="en-US" sz="1600" dirty="0" smtClean="0"/>
              <a:t>therapy</a:t>
            </a:r>
          </a:p>
          <a:p>
            <a:pPr marL="742950" lvl="1" indent="-285750">
              <a:buFont typeface="Arial" panose="020B0604020202020204" pitchFamily="34" charset="0"/>
              <a:buChar char="•"/>
            </a:pPr>
            <a:r>
              <a:rPr lang="en-US" sz="1600" dirty="0"/>
              <a:t>Severe alcohol-related </a:t>
            </a:r>
            <a:r>
              <a:rPr lang="en-US" sz="1600" dirty="0" smtClean="0"/>
              <a:t>hepatitis (</a:t>
            </a:r>
            <a:r>
              <a:rPr lang="en-US" sz="1600" dirty="0" err="1" smtClean="0"/>
              <a:t>aspergillosis</a:t>
            </a:r>
            <a:r>
              <a:rPr lang="en-US" sz="1600" dirty="0" smtClean="0"/>
              <a:t>)</a:t>
            </a:r>
            <a:endParaRPr lang="en-US" sz="1600" dirty="0"/>
          </a:p>
          <a:p>
            <a:pPr marL="742950" lvl="1" indent="-285750">
              <a:buFont typeface="Arial" panose="020B0604020202020204" pitchFamily="34" charset="0"/>
              <a:buChar char="•"/>
            </a:pPr>
            <a:r>
              <a:rPr lang="en-US" sz="1600" dirty="0" smtClean="0"/>
              <a:t>prolonged </a:t>
            </a:r>
            <a:r>
              <a:rPr lang="en-US" sz="1600" dirty="0"/>
              <a:t>steroid </a:t>
            </a:r>
            <a:r>
              <a:rPr lang="en-US" sz="1600" dirty="0" smtClean="0"/>
              <a:t>therapy </a:t>
            </a:r>
            <a:r>
              <a:rPr lang="en-US" sz="1600" dirty="0"/>
              <a:t>(</a:t>
            </a:r>
            <a:r>
              <a:rPr lang="en-US" sz="1600" dirty="0" err="1"/>
              <a:t>aspergillosis</a:t>
            </a:r>
            <a:r>
              <a:rPr lang="en-US" sz="1600" dirty="0"/>
              <a:t>)</a:t>
            </a:r>
          </a:p>
          <a:p>
            <a:pPr marL="742950" lvl="1" indent="-285750">
              <a:buFont typeface="Arial" panose="020B0604020202020204" pitchFamily="34" charset="0"/>
              <a:buChar char="•"/>
            </a:pPr>
            <a:endParaRPr lang="en-US" sz="1600" dirty="0"/>
          </a:p>
          <a:p>
            <a:endParaRPr lang="en-US" dirty="0" smtClean="0"/>
          </a:p>
        </p:txBody>
      </p:sp>
      <p:sp>
        <p:nvSpPr>
          <p:cNvPr id="8" name="Rechteck 7"/>
          <p:cNvSpPr/>
          <p:nvPr/>
        </p:nvSpPr>
        <p:spPr>
          <a:xfrm>
            <a:off x="5683049" y="4240187"/>
            <a:ext cx="3168719" cy="577081"/>
          </a:xfrm>
          <a:prstGeom prst="rect">
            <a:avLst/>
          </a:prstGeom>
        </p:spPr>
        <p:txBody>
          <a:bodyPr wrap="square">
            <a:spAutoFit/>
          </a:bodyPr>
          <a:lstStyle/>
          <a:p>
            <a:r>
              <a:rPr lang="en-US" sz="1050" dirty="0"/>
              <a:t>Bacterial and fungal infections in acute-on-chronic liver </a:t>
            </a:r>
            <a:r>
              <a:rPr lang="en-US" sz="1050" dirty="0" smtClean="0"/>
              <a:t>failure: prevalence, characteristics </a:t>
            </a:r>
            <a:r>
              <a:rPr lang="en-US" sz="1050" dirty="0"/>
              <a:t>and impact on prognosis. Gut </a:t>
            </a:r>
            <a:r>
              <a:rPr lang="en-US" sz="1050" dirty="0" smtClean="0"/>
              <a:t>2017</a:t>
            </a:r>
            <a:endParaRPr lang="de-CH" sz="1050" dirty="0"/>
          </a:p>
        </p:txBody>
      </p:sp>
      <p:sp>
        <p:nvSpPr>
          <p:cNvPr id="9" name="Rechteck 8"/>
          <p:cNvSpPr/>
          <p:nvPr/>
        </p:nvSpPr>
        <p:spPr>
          <a:xfrm>
            <a:off x="5683050" y="3721390"/>
            <a:ext cx="3460950" cy="415498"/>
          </a:xfrm>
          <a:prstGeom prst="rect">
            <a:avLst/>
          </a:prstGeom>
        </p:spPr>
        <p:txBody>
          <a:bodyPr wrap="square">
            <a:spAutoFit/>
          </a:bodyPr>
          <a:lstStyle/>
          <a:p>
            <a:r>
              <a:rPr lang="de-CH" sz="1050" dirty="0" smtClean="0"/>
              <a:t>Management </a:t>
            </a:r>
            <a:r>
              <a:rPr lang="de-CH" sz="1050" dirty="0" err="1"/>
              <a:t>of</a:t>
            </a:r>
            <a:r>
              <a:rPr lang="de-CH" sz="1050" dirty="0"/>
              <a:t> </a:t>
            </a:r>
            <a:r>
              <a:rPr lang="de-CH" sz="1050" dirty="0" err="1"/>
              <a:t>bacterial</a:t>
            </a:r>
            <a:r>
              <a:rPr lang="de-CH" sz="1050" dirty="0"/>
              <a:t> </a:t>
            </a:r>
            <a:r>
              <a:rPr lang="de-CH" sz="1050" dirty="0" smtClean="0"/>
              <a:t>and </a:t>
            </a:r>
            <a:r>
              <a:rPr lang="de-CH" sz="1050" dirty="0" err="1" smtClean="0"/>
              <a:t>fungal</a:t>
            </a:r>
            <a:r>
              <a:rPr lang="de-CH" sz="1050" dirty="0" smtClean="0"/>
              <a:t> </a:t>
            </a:r>
            <a:r>
              <a:rPr lang="de-CH" sz="1050" dirty="0" err="1"/>
              <a:t>infections</a:t>
            </a:r>
            <a:r>
              <a:rPr lang="de-CH" sz="1050" dirty="0"/>
              <a:t> in </a:t>
            </a:r>
            <a:r>
              <a:rPr lang="de-CH" sz="1050" dirty="0" err="1"/>
              <a:t>cirrhosis</a:t>
            </a:r>
            <a:r>
              <a:rPr lang="de-CH" sz="1050" dirty="0"/>
              <a:t>: </a:t>
            </a:r>
            <a:r>
              <a:rPr lang="de-CH" sz="1050" dirty="0" err="1"/>
              <a:t>the</a:t>
            </a:r>
            <a:r>
              <a:rPr lang="de-CH" sz="1050" dirty="0"/>
              <a:t> </a:t>
            </a:r>
            <a:r>
              <a:rPr lang="de-CH" sz="1050" dirty="0" smtClean="0"/>
              <a:t>MDRO </a:t>
            </a:r>
            <a:r>
              <a:rPr lang="de-CH" sz="1050" dirty="0" err="1" smtClean="0"/>
              <a:t>challenge</a:t>
            </a:r>
            <a:r>
              <a:rPr lang="de-CH" sz="1050" dirty="0"/>
              <a:t>. J </a:t>
            </a:r>
            <a:r>
              <a:rPr lang="de-CH" sz="1050" dirty="0" err="1"/>
              <a:t>Hepatol</a:t>
            </a:r>
            <a:r>
              <a:rPr lang="de-CH" sz="1050" dirty="0"/>
              <a:t> </a:t>
            </a:r>
            <a:r>
              <a:rPr lang="de-CH" sz="1050" dirty="0" smtClean="0"/>
              <a:t>2021</a:t>
            </a:r>
            <a:endParaRPr lang="de-CH" sz="1050" dirty="0"/>
          </a:p>
        </p:txBody>
      </p:sp>
    </p:spTree>
    <p:extLst>
      <p:ext uri="{BB962C8B-B14F-4D97-AF65-F5344CB8AC3E}">
        <p14:creationId xmlns:p14="http://schemas.microsoft.com/office/powerpoint/2010/main" val="21961925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Invasive </a:t>
            </a:r>
            <a:r>
              <a:rPr lang="de-CH" dirty="0" err="1"/>
              <a:t>fungal</a:t>
            </a:r>
            <a:r>
              <a:rPr lang="de-CH" dirty="0"/>
              <a:t> </a:t>
            </a:r>
            <a:r>
              <a:rPr lang="de-CH" dirty="0" err="1"/>
              <a:t>infections</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48</a:t>
            </a:fld>
            <a:endParaRPr lang="de-DE" dirty="0"/>
          </a:p>
        </p:txBody>
      </p:sp>
      <p:sp>
        <p:nvSpPr>
          <p:cNvPr id="7" name="Rechteck 6"/>
          <p:cNvSpPr/>
          <p:nvPr/>
        </p:nvSpPr>
        <p:spPr>
          <a:xfrm>
            <a:off x="539748" y="1169626"/>
            <a:ext cx="7906668" cy="3416320"/>
          </a:xfrm>
          <a:prstGeom prst="rect">
            <a:avLst/>
          </a:prstGeom>
        </p:spPr>
        <p:txBody>
          <a:bodyPr wrap="square">
            <a:spAutoFit/>
          </a:bodyPr>
          <a:lstStyle/>
          <a:p>
            <a:pPr marL="285750" indent="-285750">
              <a:buFont typeface="Arial" panose="020B0604020202020204" pitchFamily="34" charset="0"/>
              <a:buChar char="•"/>
            </a:pPr>
            <a:r>
              <a:rPr lang="en-US" dirty="0" smtClean="0"/>
              <a:t>28-day </a:t>
            </a:r>
            <a:r>
              <a:rPr lang="en-US" dirty="0"/>
              <a:t>case fatality rates of 45-60% for invasive </a:t>
            </a:r>
            <a:r>
              <a:rPr lang="en-US" dirty="0" smtClean="0"/>
              <a:t>candidiasis and </a:t>
            </a:r>
            <a:r>
              <a:rPr lang="en-US" dirty="0"/>
              <a:t>even higher for invasive </a:t>
            </a:r>
            <a:r>
              <a:rPr lang="en-US" dirty="0" err="1"/>
              <a:t>aspergillosis</a:t>
            </a:r>
            <a:r>
              <a:rPr lang="en-US" dirty="0" smtClean="0"/>
              <a:t>.</a:t>
            </a:r>
          </a:p>
          <a:p>
            <a:pPr marL="285750" indent="-285750">
              <a:buFont typeface="Arial" panose="020B0604020202020204" pitchFamily="34" charset="0"/>
              <a:buChar char="•"/>
            </a:pPr>
            <a:r>
              <a:rPr lang="en-US" dirty="0" smtClean="0"/>
              <a:t>major </a:t>
            </a:r>
            <a:r>
              <a:rPr lang="en-US" dirty="0"/>
              <a:t>contraindication for </a:t>
            </a:r>
            <a:r>
              <a:rPr lang="en-US" dirty="0" smtClean="0"/>
              <a:t>liver transplantation </a:t>
            </a:r>
            <a:r>
              <a:rPr lang="en-US" dirty="0"/>
              <a:t>and therefore a frequent cause of delisting.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Empirical </a:t>
            </a:r>
            <a:r>
              <a:rPr lang="en-US" dirty="0"/>
              <a:t>antifungal </a:t>
            </a:r>
            <a:r>
              <a:rPr lang="en-US" dirty="0" smtClean="0"/>
              <a:t>therapy (</a:t>
            </a:r>
            <a:r>
              <a:rPr lang="en-US" dirty="0" err="1" smtClean="0"/>
              <a:t>echinocandins</a:t>
            </a:r>
            <a:r>
              <a:rPr lang="en-US" dirty="0" smtClean="0"/>
              <a:t>) could </a:t>
            </a:r>
            <a:r>
              <a:rPr lang="en-US" dirty="0"/>
              <a:t>be indicated in </a:t>
            </a:r>
            <a:r>
              <a:rPr lang="en-US" dirty="0" smtClean="0"/>
              <a:t>ACLF </a:t>
            </a:r>
            <a:r>
              <a:rPr lang="en-US" dirty="0"/>
              <a:t>developing a </a:t>
            </a:r>
            <a:r>
              <a:rPr lang="en-US" u="sng" dirty="0"/>
              <a:t>nosocomial septic shock</a:t>
            </a:r>
            <a:r>
              <a:rPr lang="en-US" dirty="0"/>
              <a:t> who </a:t>
            </a:r>
            <a:r>
              <a:rPr lang="en-US" dirty="0" smtClean="0"/>
              <a:t>have additional </a:t>
            </a:r>
            <a:r>
              <a:rPr lang="en-US" u="sng" dirty="0"/>
              <a:t>risk factors for fungal </a:t>
            </a:r>
            <a:r>
              <a:rPr lang="en-US" u="sng" dirty="0" smtClean="0"/>
              <a:t>infection</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dirty="0"/>
              <a:t>rapid de-escalation if fungi are not </a:t>
            </a:r>
            <a:r>
              <a:rPr lang="en-US" dirty="0" smtClean="0"/>
              <a:t>identified -&gt; two </a:t>
            </a:r>
            <a:r>
              <a:rPr lang="en-US" dirty="0"/>
              <a:t>negative determinations of 1,3-b-D-glucan </a:t>
            </a:r>
          </a:p>
          <a:p>
            <a:endParaRPr lang="en-US" u="sng" dirty="0"/>
          </a:p>
        </p:txBody>
      </p:sp>
      <p:sp>
        <p:nvSpPr>
          <p:cNvPr id="8" name="Rechteck 7"/>
          <p:cNvSpPr/>
          <p:nvPr/>
        </p:nvSpPr>
        <p:spPr>
          <a:xfrm>
            <a:off x="4958497" y="4226289"/>
            <a:ext cx="4085359" cy="577081"/>
          </a:xfrm>
          <a:prstGeom prst="rect">
            <a:avLst/>
          </a:prstGeom>
        </p:spPr>
        <p:txBody>
          <a:bodyPr wrap="square">
            <a:spAutoFit/>
          </a:bodyPr>
          <a:lstStyle/>
          <a:p>
            <a:r>
              <a:rPr lang="en-US" sz="1050" dirty="0" smtClean="0"/>
              <a:t>Executive </a:t>
            </a:r>
            <a:r>
              <a:rPr lang="en-US" sz="1050" dirty="0"/>
              <a:t>summary: surviving sepsis campaign: international </a:t>
            </a:r>
            <a:r>
              <a:rPr lang="en-US" sz="1050" dirty="0" smtClean="0"/>
              <a:t>guidelines for </a:t>
            </a:r>
            <a:r>
              <a:rPr lang="en-US" sz="1050" dirty="0"/>
              <a:t>the management of sepsis and septic shock 2021. </a:t>
            </a:r>
            <a:r>
              <a:rPr lang="en-US" sz="1050" dirty="0" err="1"/>
              <a:t>Crit</a:t>
            </a:r>
            <a:r>
              <a:rPr lang="en-US" sz="1050" dirty="0"/>
              <a:t> Care </a:t>
            </a:r>
            <a:r>
              <a:rPr lang="en-US" sz="1050" dirty="0" smtClean="0"/>
              <a:t>Med 2021</a:t>
            </a:r>
            <a:endParaRPr lang="de-CH" sz="1050" dirty="0"/>
          </a:p>
        </p:txBody>
      </p:sp>
    </p:spTree>
    <p:extLst>
      <p:ext uri="{BB962C8B-B14F-4D97-AF65-F5344CB8AC3E}">
        <p14:creationId xmlns:p14="http://schemas.microsoft.com/office/powerpoint/2010/main" val="24230901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endParaRPr lang="de-CH"/>
          </a:p>
        </p:txBody>
      </p:sp>
      <p:sp>
        <p:nvSpPr>
          <p:cNvPr id="3" name="Titel 2"/>
          <p:cNvSpPr>
            <a:spLocks noGrp="1"/>
          </p:cNvSpPr>
          <p:nvPr>
            <p:ph type="title"/>
          </p:nvPr>
        </p:nvSpPr>
        <p:spPr/>
        <p:txBody>
          <a:bodyPr/>
          <a:lstStyle/>
          <a:p>
            <a:r>
              <a:rPr lang="en-US" dirty="0"/>
              <a:t>Nutritional support, </a:t>
            </a:r>
            <a:r>
              <a:rPr lang="en-US" dirty="0" err="1"/>
              <a:t>sarcopenia</a:t>
            </a:r>
            <a:r>
              <a:rPr lang="en-US" dirty="0"/>
              <a:t>, and frailty</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49</a:t>
            </a:fld>
            <a:endParaRPr lang="de-DE" dirty="0"/>
          </a:p>
        </p:txBody>
      </p:sp>
    </p:spTree>
    <p:extLst>
      <p:ext uri="{BB962C8B-B14F-4D97-AF65-F5344CB8AC3E}">
        <p14:creationId xmlns:p14="http://schemas.microsoft.com/office/powerpoint/2010/main" val="2687008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4ACAE3-6326-478E-920B-1C1DD1F52B3D}"/>
              </a:ext>
            </a:extLst>
          </p:cNvPr>
          <p:cNvSpPr>
            <a:spLocks noGrp="1"/>
          </p:cNvSpPr>
          <p:nvPr>
            <p:ph type="title"/>
          </p:nvPr>
        </p:nvSpPr>
        <p:spPr/>
        <p:txBody>
          <a:bodyPr/>
          <a:lstStyle/>
          <a:p>
            <a:r>
              <a:rPr lang="de-CH" dirty="0" err="1" smtClean="0"/>
              <a:t>Decompensated</a:t>
            </a:r>
            <a:r>
              <a:rPr lang="de-CH" dirty="0" smtClean="0"/>
              <a:t> </a:t>
            </a:r>
            <a:r>
              <a:rPr lang="de-CH" dirty="0" err="1" smtClean="0"/>
              <a:t>Cirrhosis</a:t>
            </a:r>
            <a:endParaRPr lang="de-CH" dirty="0"/>
          </a:p>
        </p:txBody>
      </p:sp>
      <p:sp>
        <p:nvSpPr>
          <p:cNvPr id="4" name="Datumsplatzhalter 3">
            <a:extLst>
              <a:ext uri="{FF2B5EF4-FFF2-40B4-BE49-F238E27FC236}">
                <a16:creationId xmlns:a16="http://schemas.microsoft.com/office/drawing/2014/main" id="{65FA4E8B-DABC-4084-A864-8625CBF301BA}"/>
              </a:ext>
            </a:extLst>
          </p:cNvPr>
          <p:cNvSpPr>
            <a:spLocks noGrp="1"/>
          </p:cNvSpPr>
          <p:nvPr>
            <p:ph type="dt" sz="half" idx="14"/>
          </p:nvPr>
        </p:nvSpPr>
        <p:spPr>
          <a:xfrm>
            <a:off x="7477128" y="4888800"/>
            <a:ext cx="824487" cy="103465"/>
          </a:xfrm>
        </p:spPr>
        <p:txBody>
          <a:bodyPr/>
          <a:lstStyle/>
          <a:p>
            <a:fld id="{75349C9D-2573-4E0E-BF7B-0460D0D7C732}" type="datetime1">
              <a:rPr lang="de-DE" smtClean="0"/>
              <a:t>04.10.2023</a:t>
            </a:fld>
            <a:endParaRPr lang="de-DE" dirty="0"/>
          </a:p>
        </p:txBody>
      </p:sp>
      <p:sp>
        <p:nvSpPr>
          <p:cNvPr id="3" name="Fußzeilenplatzhalter 2">
            <a:extLst>
              <a:ext uri="{FF2B5EF4-FFF2-40B4-BE49-F238E27FC236}">
                <a16:creationId xmlns:a16="http://schemas.microsoft.com/office/drawing/2014/main" id="{C9C4C897-B4F4-458E-A3E5-93A59868594A}"/>
              </a:ext>
            </a:extLst>
          </p:cNvPr>
          <p:cNvSpPr>
            <a:spLocks noGrp="1"/>
          </p:cNvSpPr>
          <p:nvPr>
            <p:ph type="ftr" sz="quarter" idx="15"/>
          </p:nvPr>
        </p:nvSpPr>
        <p:spPr>
          <a:xfrm>
            <a:off x="1279913" y="4888800"/>
            <a:ext cx="5581721" cy="103466"/>
          </a:xfrm>
        </p:spPr>
        <p:txBody>
          <a:bodyPr/>
          <a:lstStyle/>
          <a:p>
            <a:r>
              <a:rPr lang="de-DE"/>
              <a:t>Titel Präsentation</a:t>
            </a:r>
            <a:endParaRPr lang="de-DE" dirty="0"/>
          </a:p>
        </p:txBody>
      </p:sp>
      <p:sp>
        <p:nvSpPr>
          <p:cNvPr id="2" name="Foliennummernplatzhalter 1">
            <a:extLst>
              <a:ext uri="{FF2B5EF4-FFF2-40B4-BE49-F238E27FC236}">
                <a16:creationId xmlns:a16="http://schemas.microsoft.com/office/drawing/2014/main" id="{54996F02-1AF3-4108-A174-AD47E8108220}"/>
              </a:ext>
            </a:extLst>
          </p:cNvPr>
          <p:cNvSpPr>
            <a:spLocks noGrp="1"/>
          </p:cNvSpPr>
          <p:nvPr>
            <p:ph type="sldNum" sz="quarter" idx="16"/>
          </p:nvPr>
        </p:nvSpPr>
        <p:spPr>
          <a:xfrm>
            <a:off x="8301614" y="4888800"/>
            <a:ext cx="308036" cy="103465"/>
          </a:xfrm>
        </p:spPr>
        <p:txBody>
          <a:bodyPr/>
          <a:lstStyle/>
          <a:p>
            <a:fld id="{22C43A00-C0E5-F64E-B7F3-B20E065A2C7A}" type="slidenum">
              <a:rPr lang="de-DE" smtClean="0"/>
              <a:pPr/>
              <a:t>5</a:t>
            </a:fld>
            <a:endParaRPr lang="de-DE" dirty="0"/>
          </a:p>
        </p:txBody>
      </p:sp>
      <p:sp>
        <p:nvSpPr>
          <p:cNvPr id="7" name="Rechteck 6"/>
          <p:cNvSpPr/>
          <p:nvPr/>
        </p:nvSpPr>
        <p:spPr>
          <a:xfrm>
            <a:off x="539748" y="1338872"/>
            <a:ext cx="7613652" cy="369332"/>
          </a:xfrm>
          <a:prstGeom prst="rect">
            <a:avLst/>
          </a:prstGeom>
        </p:spPr>
        <p:txBody>
          <a:bodyPr wrap="square">
            <a:spAutoFit/>
          </a:bodyPr>
          <a:lstStyle/>
          <a:p>
            <a:r>
              <a:rPr lang="en-US" dirty="0" smtClean="0"/>
              <a:t>“Decompensation </a:t>
            </a:r>
            <a:r>
              <a:rPr lang="en-US" dirty="0"/>
              <a:t>is marked by the development of overt clinical </a:t>
            </a:r>
            <a:r>
              <a:rPr lang="en-US" dirty="0" smtClean="0"/>
              <a:t>signs”</a:t>
            </a:r>
            <a:endParaRPr lang="de-CH" dirty="0"/>
          </a:p>
        </p:txBody>
      </p:sp>
      <p:pic>
        <p:nvPicPr>
          <p:cNvPr id="9" name="Grafik 8"/>
          <p:cNvPicPr>
            <a:picLocks noChangeAspect="1"/>
          </p:cNvPicPr>
          <p:nvPr/>
        </p:nvPicPr>
        <p:blipFill>
          <a:blip r:embed="rId3"/>
          <a:stretch>
            <a:fillRect/>
          </a:stretch>
        </p:blipFill>
        <p:spPr>
          <a:xfrm>
            <a:off x="1465964" y="1906457"/>
            <a:ext cx="5761219" cy="2560542"/>
          </a:xfrm>
          <a:prstGeom prst="rect">
            <a:avLst/>
          </a:prstGeom>
        </p:spPr>
      </p:pic>
      <p:sp>
        <p:nvSpPr>
          <p:cNvPr id="5" name="Rechteck 4"/>
          <p:cNvSpPr/>
          <p:nvPr/>
        </p:nvSpPr>
        <p:spPr>
          <a:xfrm>
            <a:off x="6396615" y="3744134"/>
            <a:ext cx="2747385" cy="577081"/>
          </a:xfrm>
          <a:prstGeom prst="rect">
            <a:avLst/>
          </a:prstGeom>
        </p:spPr>
        <p:txBody>
          <a:bodyPr wrap="square">
            <a:spAutoFit/>
          </a:bodyPr>
          <a:lstStyle/>
          <a:p>
            <a:r>
              <a:rPr lang="en-US" sz="1050" dirty="0" smtClean="0"/>
              <a:t>Clinical </a:t>
            </a:r>
            <a:r>
              <a:rPr lang="en-US" sz="1050" dirty="0"/>
              <a:t>Practice Guidelines for the management of patients </a:t>
            </a:r>
            <a:r>
              <a:rPr lang="en-US" sz="1050" dirty="0" smtClean="0"/>
              <a:t>with decompensated cirrhosis, </a:t>
            </a:r>
            <a:r>
              <a:rPr lang="en-US" sz="1050" dirty="0"/>
              <a:t>EASL </a:t>
            </a:r>
            <a:r>
              <a:rPr lang="en-US" sz="1050" dirty="0" smtClean="0"/>
              <a:t> 2018</a:t>
            </a:r>
            <a:endParaRPr lang="de-CH" sz="1050" dirty="0"/>
          </a:p>
        </p:txBody>
      </p:sp>
    </p:spTree>
    <p:extLst>
      <p:ext uri="{BB962C8B-B14F-4D97-AF65-F5344CB8AC3E}">
        <p14:creationId xmlns:p14="http://schemas.microsoft.com/office/powerpoint/2010/main" val="3932004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N</a:t>
            </a:r>
            <a:r>
              <a:rPr lang="de-CH" dirty="0" smtClean="0"/>
              <a:t>on-</a:t>
            </a:r>
            <a:r>
              <a:rPr lang="de-CH" dirty="0" err="1" smtClean="0"/>
              <a:t>selective</a:t>
            </a:r>
            <a:r>
              <a:rPr lang="de-CH" dirty="0" smtClean="0"/>
              <a:t> </a:t>
            </a:r>
            <a:r>
              <a:rPr lang="de-CH" dirty="0"/>
              <a:t>beta-blockers (NSBBs)</a:t>
            </a:r>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50</a:t>
            </a:fld>
            <a:endParaRPr lang="de-DE" dirty="0"/>
          </a:p>
        </p:txBody>
      </p:sp>
      <p:sp>
        <p:nvSpPr>
          <p:cNvPr id="7" name="Rechteck 6"/>
          <p:cNvSpPr/>
          <p:nvPr/>
        </p:nvSpPr>
        <p:spPr>
          <a:xfrm>
            <a:off x="543382" y="1207296"/>
            <a:ext cx="7758232" cy="3139321"/>
          </a:xfrm>
          <a:prstGeom prst="rect">
            <a:avLst/>
          </a:prstGeom>
        </p:spPr>
        <p:txBody>
          <a:bodyPr wrap="square">
            <a:spAutoFit/>
          </a:bodyPr>
          <a:lstStyle/>
          <a:p>
            <a:pPr marL="285750" indent="-285750">
              <a:buFont typeface="Arial" panose="020B0604020202020204" pitchFamily="34" charset="0"/>
              <a:buChar char="•"/>
            </a:pPr>
            <a:r>
              <a:rPr lang="en-US" dirty="0"/>
              <a:t>T</a:t>
            </a:r>
            <a:r>
              <a:rPr lang="en-US" dirty="0" smtClean="0"/>
              <a:t>he </a:t>
            </a:r>
            <a:r>
              <a:rPr lang="en-US" dirty="0"/>
              <a:t>decision to continue </a:t>
            </a:r>
            <a:r>
              <a:rPr lang="en-US" dirty="0" smtClean="0"/>
              <a:t>using NSBBs </a:t>
            </a:r>
            <a:r>
              <a:rPr lang="en-US" dirty="0"/>
              <a:t>is </a:t>
            </a:r>
            <a:r>
              <a:rPr lang="en-US" dirty="0" smtClean="0"/>
              <a:t>based </a:t>
            </a:r>
            <a:r>
              <a:rPr lang="en-US" dirty="0"/>
              <a:t>on close monitoring of </a:t>
            </a:r>
            <a:r>
              <a:rPr lang="en-US" dirty="0" smtClean="0"/>
              <a:t>the </a:t>
            </a:r>
            <a:r>
              <a:rPr lang="en-US" b="1" dirty="0" smtClean="0"/>
              <a:t>mean </a:t>
            </a:r>
            <a:r>
              <a:rPr lang="en-US" b="1" dirty="0"/>
              <a:t>arterial pressure </a:t>
            </a:r>
            <a:r>
              <a:rPr lang="en-US" dirty="0"/>
              <a:t>and </a:t>
            </a:r>
            <a:r>
              <a:rPr lang="en-US" b="1" dirty="0"/>
              <a:t>renal </a:t>
            </a:r>
            <a:r>
              <a:rPr lang="en-US" b="1" dirty="0" smtClean="0"/>
              <a:t>function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 </a:t>
            </a:r>
            <a:r>
              <a:rPr lang="en-US" dirty="0"/>
              <a:t>patients who recover from an episode of ACLF, </a:t>
            </a:r>
            <a:r>
              <a:rPr lang="en-US" dirty="0" smtClean="0"/>
              <a:t>NSBBs should </a:t>
            </a:r>
            <a:r>
              <a:rPr lang="en-US" dirty="0"/>
              <a:t>be initiated cautiously, with close monitoring </a:t>
            </a:r>
            <a:r>
              <a:rPr lang="en-US" dirty="0" smtClean="0"/>
              <a:t>of blood </a:t>
            </a:r>
            <a:r>
              <a:rPr lang="en-US" dirty="0"/>
              <a:t>pressure. Dose increases should be guided by </a:t>
            </a:r>
            <a:r>
              <a:rPr lang="en-US" dirty="0" smtClean="0"/>
              <a:t>the mean </a:t>
            </a:r>
            <a:r>
              <a:rPr lang="en-US" dirty="0"/>
              <a:t>arterial pressure; below a threshold of </a:t>
            </a:r>
            <a:r>
              <a:rPr lang="en-US" b="1" dirty="0"/>
              <a:t>65 </a:t>
            </a:r>
            <a:r>
              <a:rPr lang="en-US" b="1" dirty="0" smtClean="0"/>
              <a:t>mmHg</a:t>
            </a:r>
            <a:r>
              <a:rPr lang="en-US" dirty="0" smtClean="0"/>
              <a:t>, beneficial </a:t>
            </a:r>
            <a:r>
              <a:rPr lang="en-US" dirty="0"/>
              <a:t>effects are </a:t>
            </a:r>
            <a:r>
              <a:rPr lang="en-US" dirty="0" smtClean="0"/>
              <a:t>limited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Patients on NSBBs </a:t>
            </a:r>
            <a:r>
              <a:rPr lang="en-US" dirty="0"/>
              <a:t>had less severe ACLF on admission and their </a:t>
            </a:r>
            <a:r>
              <a:rPr lang="en-US" dirty="0" smtClean="0"/>
              <a:t>28-day mortality </a:t>
            </a:r>
            <a:r>
              <a:rPr lang="en-US" dirty="0"/>
              <a:t>was significantly lower.</a:t>
            </a:r>
          </a:p>
          <a:p>
            <a:pPr marL="285750" indent="-285750">
              <a:buFont typeface="Arial" panose="020B0604020202020204" pitchFamily="34" charset="0"/>
              <a:buChar char="•"/>
            </a:pPr>
            <a:endParaRPr lang="de-CH" dirty="0"/>
          </a:p>
        </p:txBody>
      </p:sp>
      <p:sp>
        <p:nvSpPr>
          <p:cNvPr id="8" name="Rechteck 7"/>
          <p:cNvSpPr/>
          <p:nvPr/>
        </p:nvSpPr>
        <p:spPr>
          <a:xfrm>
            <a:off x="5448693" y="3971377"/>
            <a:ext cx="3421930" cy="738664"/>
          </a:xfrm>
          <a:prstGeom prst="rect">
            <a:avLst/>
          </a:prstGeom>
        </p:spPr>
        <p:txBody>
          <a:bodyPr wrap="square">
            <a:spAutoFit/>
          </a:bodyPr>
          <a:lstStyle/>
          <a:p>
            <a:r>
              <a:rPr lang="de-CH" sz="1050" dirty="0" smtClean="0"/>
              <a:t>Amelioration </a:t>
            </a:r>
            <a:r>
              <a:rPr lang="de-CH" sz="1050" dirty="0" err="1"/>
              <a:t>of</a:t>
            </a:r>
            <a:r>
              <a:rPr lang="de-CH" sz="1050" dirty="0"/>
              <a:t> </a:t>
            </a:r>
            <a:r>
              <a:rPr lang="de-CH" sz="1050" dirty="0" err="1"/>
              <a:t>systemic</a:t>
            </a:r>
            <a:r>
              <a:rPr lang="de-CH" sz="1050" dirty="0"/>
              <a:t> </a:t>
            </a:r>
            <a:r>
              <a:rPr lang="de-CH" sz="1050" dirty="0" err="1"/>
              <a:t>inflammation</a:t>
            </a:r>
            <a:r>
              <a:rPr lang="de-CH" sz="1050" dirty="0"/>
              <a:t> in </a:t>
            </a:r>
            <a:r>
              <a:rPr lang="de-CH" sz="1050" dirty="0" err="1"/>
              <a:t>advanced</a:t>
            </a:r>
            <a:r>
              <a:rPr lang="de-CH" sz="1050" dirty="0"/>
              <a:t> </a:t>
            </a:r>
            <a:r>
              <a:rPr lang="de-CH" sz="1050" dirty="0" err="1"/>
              <a:t>chronic</a:t>
            </a:r>
            <a:r>
              <a:rPr lang="de-CH" sz="1050" dirty="0"/>
              <a:t> </a:t>
            </a:r>
            <a:r>
              <a:rPr lang="de-CH" sz="1050" dirty="0" err="1" smtClean="0"/>
              <a:t>liver</a:t>
            </a:r>
            <a:r>
              <a:rPr lang="de-CH" sz="1050" dirty="0" smtClean="0"/>
              <a:t> </a:t>
            </a:r>
            <a:r>
              <a:rPr lang="de-CH" sz="1050" dirty="0" err="1" smtClean="0"/>
              <a:t>disease</a:t>
            </a:r>
            <a:r>
              <a:rPr lang="de-CH" sz="1050" dirty="0" smtClean="0"/>
              <a:t> </a:t>
            </a:r>
            <a:r>
              <a:rPr lang="de-CH" sz="1050" dirty="0"/>
              <a:t>upon beta-blocker </a:t>
            </a:r>
            <a:r>
              <a:rPr lang="de-CH" sz="1050" dirty="0" err="1" smtClean="0"/>
              <a:t>therapy</a:t>
            </a:r>
            <a:r>
              <a:rPr lang="de-CH" sz="1050" dirty="0" smtClean="0"/>
              <a:t> </a:t>
            </a:r>
            <a:r>
              <a:rPr lang="de-CH" sz="1050" dirty="0" err="1" smtClean="0"/>
              <a:t>translates</a:t>
            </a:r>
            <a:r>
              <a:rPr lang="de-CH" sz="1050" dirty="0" smtClean="0"/>
              <a:t> </a:t>
            </a:r>
            <a:r>
              <a:rPr lang="de-CH" sz="1050" dirty="0" err="1"/>
              <a:t>into</a:t>
            </a:r>
            <a:r>
              <a:rPr lang="de-CH" sz="1050" dirty="0"/>
              <a:t> </a:t>
            </a:r>
            <a:r>
              <a:rPr lang="de-CH" sz="1050" dirty="0" err="1"/>
              <a:t>improved</a:t>
            </a:r>
            <a:r>
              <a:rPr lang="de-CH" sz="1050" dirty="0"/>
              <a:t> </a:t>
            </a:r>
            <a:r>
              <a:rPr lang="de-CH" sz="1050" dirty="0" err="1"/>
              <a:t>clinical</a:t>
            </a:r>
            <a:r>
              <a:rPr lang="de-CH" sz="1050" dirty="0"/>
              <a:t> </a:t>
            </a:r>
            <a:r>
              <a:rPr lang="de-CH" sz="1050" dirty="0" err="1"/>
              <a:t>outcomes</a:t>
            </a:r>
            <a:r>
              <a:rPr lang="de-CH" sz="1050" dirty="0"/>
              <a:t>.</a:t>
            </a:r>
          </a:p>
          <a:p>
            <a:r>
              <a:rPr lang="de-CH" sz="1050" dirty="0"/>
              <a:t>Gut </a:t>
            </a:r>
            <a:r>
              <a:rPr lang="de-CH" sz="1050" dirty="0" smtClean="0"/>
              <a:t>2021</a:t>
            </a:r>
            <a:endParaRPr lang="de-CH" sz="1050" dirty="0"/>
          </a:p>
        </p:txBody>
      </p:sp>
    </p:spTree>
    <p:extLst>
      <p:ext uri="{BB962C8B-B14F-4D97-AF65-F5344CB8AC3E}">
        <p14:creationId xmlns:p14="http://schemas.microsoft.com/office/powerpoint/2010/main" val="35200887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Liver</a:t>
            </a:r>
            <a:r>
              <a:rPr lang="de-CH" dirty="0"/>
              <a:t> </a:t>
            </a:r>
            <a:r>
              <a:rPr lang="de-CH" dirty="0" err="1"/>
              <a:t>transplantation</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51</a:t>
            </a:fld>
            <a:endParaRPr lang="de-DE" dirty="0"/>
          </a:p>
        </p:txBody>
      </p:sp>
      <p:sp>
        <p:nvSpPr>
          <p:cNvPr id="7" name="Rechteck 6"/>
          <p:cNvSpPr/>
          <p:nvPr/>
        </p:nvSpPr>
        <p:spPr>
          <a:xfrm>
            <a:off x="473631" y="1245749"/>
            <a:ext cx="8130619" cy="2031325"/>
          </a:xfrm>
          <a:prstGeom prst="rect">
            <a:avLst/>
          </a:prstGeom>
        </p:spPr>
        <p:txBody>
          <a:bodyPr wrap="square">
            <a:spAutoFit/>
          </a:bodyPr>
          <a:lstStyle/>
          <a:p>
            <a:pPr marL="285750" indent="-285750">
              <a:buFont typeface="Arial" panose="020B0604020202020204" pitchFamily="34" charset="0"/>
              <a:buChar char="•"/>
            </a:pPr>
            <a:r>
              <a:rPr lang="en-US" dirty="0"/>
              <a:t>An early assessment for liver transplantation should </a:t>
            </a:r>
            <a:r>
              <a:rPr lang="en-US" dirty="0" smtClean="0"/>
              <a:t>be proposed </a:t>
            </a:r>
            <a:r>
              <a:rPr lang="en-US" dirty="0"/>
              <a:t>for all patients with severe ACLF (ACLF-2 or -</a:t>
            </a:r>
            <a:r>
              <a:rPr lang="en-US" dirty="0" smtClean="0"/>
              <a:t>3) -&gt; clear survival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 benefit </a:t>
            </a:r>
            <a:r>
              <a:rPr lang="en-US" dirty="0"/>
              <a:t>in patients with severe ACLF, but the limits of </a:t>
            </a:r>
            <a:r>
              <a:rPr lang="en-US" dirty="0" smtClean="0"/>
              <a:t>patient suitability </a:t>
            </a:r>
            <a:r>
              <a:rPr lang="en-US" dirty="0"/>
              <a:t>are unknown </a:t>
            </a:r>
            <a:endParaRPr lang="en-US" dirty="0" smtClean="0"/>
          </a:p>
          <a:p>
            <a:pPr marL="285750" indent="-285750">
              <a:buFont typeface="Arial" panose="020B0604020202020204" pitchFamily="34" charset="0"/>
              <a:buChar char="•"/>
            </a:pPr>
            <a:r>
              <a:rPr lang="en-US" dirty="0" smtClean="0"/>
              <a:t>Liver </a:t>
            </a:r>
            <a:r>
              <a:rPr lang="en-US" dirty="0"/>
              <a:t>transplantation of patients with severe ACLF </a:t>
            </a:r>
            <a:r>
              <a:rPr lang="en-US" dirty="0" smtClean="0"/>
              <a:t>is associated </a:t>
            </a:r>
            <a:r>
              <a:rPr lang="en-US" dirty="0"/>
              <a:t>with a substantial increase in resource </a:t>
            </a:r>
            <a:r>
              <a:rPr lang="en-US" dirty="0" smtClean="0"/>
              <a:t>utilization</a:t>
            </a:r>
            <a:endParaRPr lang="de-CH" dirty="0"/>
          </a:p>
        </p:txBody>
      </p:sp>
    </p:spTree>
    <p:extLst>
      <p:ext uri="{BB962C8B-B14F-4D97-AF65-F5344CB8AC3E}">
        <p14:creationId xmlns:p14="http://schemas.microsoft.com/office/powerpoint/2010/main" val="224038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Liver</a:t>
            </a:r>
            <a:r>
              <a:rPr lang="de-CH" dirty="0"/>
              <a:t> </a:t>
            </a:r>
            <a:r>
              <a:rPr lang="de-CH" dirty="0" err="1"/>
              <a:t>transplantation</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52</a:t>
            </a:fld>
            <a:endParaRPr lang="de-DE" dirty="0"/>
          </a:p>
        </p:txBody>
      </p:sp>
      <p:sp>
        <p:nvSpPr>
          <p:cNvPr id="7" name="Rechteck 6"/>
          <p:cNvSpPr/>
          <p:nvPr/>
        </p:nvSpPr>
        <p:spPr>
          <a:xfrm>
            <a:off x="539747" y="1259819"/>
            <a:ext cx="6718891" cy="2031325"/>
          </a:xfrm>
          <a:prstGeom prst="rect">
            <a:avLst/>
          </a:prstGeom>
        </p:spPr>
        <p:txBody>
          <a:bodyPr wrap="square">
            <a:spAutoFit/>
          </a:bodyPr>
          <a:lstStyle/>
          <a:p>
            <a:r>
              <a:rPr lang="en-US" dirty="0"/>
              <a:t>An early assessment for liver transplantation should be proposed for all patients with severe ACLF (ACLF-2 or -</a:t>
            </a:r>
            <a:r>
              <a:rPr lang="en-US" dirty="0" smtClean="0"/>
              <a:t>3)</a:t>
            </a:r>
          </a:p>
          <a:p>
            <a:endParaRPr lang="en-US" dirty="0"/>
          </a:p>
          <a:p>
            <a:r>
              <a:rPr lang="en-US" dirty="0" smtClean="0"/>
              <a:t>Deceased-donor </a:t>
            </a:r>
            <a:r>
              <a:rPr lang="en-US" dirty="0"/>
              <a:t>liver </a:t>
            </a:r>
            <a:r>
              <a:rPr lang="en-US" dirty="0" smtClean="0"/>
              <a:t>transplantation survival </a:t>
            </a:r>
            <a:r>
              <a:rPr lang="en-US" dirty="0"/>
              <a:t>compared to no </a:t>
            </a:r>
            <a:r>
              <a:rPr lang="en-US" dirty="0" smtClean="0"/>
              <a:t>transplantation in ACLF (2-)3 </a:t>
            </a:r>
          </a:p>
          <a:p>
            <a:pPr marL="285750" indent="-285750">
              <a:buFont typeface="Arial" panose="020B0604020202020204" pitchFamily="34" charset="0"/>
              <a:buChar char="•"/>
            </a:pPr>
            <a:r>
              <a:rPr lang="en-US" dirty="0" smtClean="0"/>
              <a:t>95</a:t>
            </a:r>
            <a:r>
              <a:rPr lang="en-US" dirty="0"/>
              <a:t>% vs. 23</a:t>
            </a:r>
            <a:r>
              <a:rPr lang="en-US" dirty="0" smtClean="0"/>
              <a:t>%, respectively </a:t>
            </a:r>
            <a:r>
              <a:rPr lang="en-US" dirty="0"/>
              <a:t>at 28 </a:t>
            </a:r>
            <a:r>
              <a:rPr lang="en-US" dirty="0" smtClean="0"/>
              <a:t>days</a:t>
            </a:r>
          </a:p>
          <a:p>
            <a:pPr marL="285750" indent="-285750">
              <a:buFont typeface="Arial" panose="020B0604020202020204" pitchFamily="34" charset="0"/>
              <a:buChar char="•"/>
            </a:pPr>
            <a:r>
              <a:rPr lang="en-US" dirty="0" smtClean="0"/>
              <a:t>90.5 </a:t>
            </a:r>
            <a:r>
              <a:rPr lang="en-US" dirty="0"/>
              <a:t>vs. 12.5%, respectively at </a:t>
            </a:r>
            <a:r>
              <a:rPr lang="en-US" dirty="0" smtClean="0"/>
              <a:t>90 days</a:t>
            </a:r>
            <a:endParaRPr lang="de-CH" dirty="0"/>
          </a:p>
        </p:txBody>
      </p:sp>
      <p:sp>
        <p:nvSpPr>
          <p:cNvPr id="8" name="Rechteck 7"/>
          <p:cNvSpPr/>
          <p:nvPr/>
        </p:nvSpPr>
        <p:spPr>
          <a:xfrm>
            <a:off x="5752640" y="4088065"/>
            <a:ext cx="2851610" cy="577081"/>
          </a:xfrm>
          <a:prstGeom prst="rect">
            <a:avLst/>
          </a:prstGeom>
        </p:spPr>
        <p:txBody>
          <a:bodyPr wrap="square">
            <a:spAutoFit/>
          </a:bodyPr>
          <a:lstStyle/>
          <a:p>
            <a:r>
              <a:rPr lang="de-CH" sz="1050" dirty="0" smtClean="0"/>
              <a:t>Clinical </a:t>
            </a:r>
            <a:r>
              <a:rPr lang="de-CH" sz="1050" dirty="0" err="1"/>
              <a:t>course</a:t>
            </a:r>
            <a:r>
              <a:rPr lang="de-CH" sz="1050" dirty="0"/>
              <a:t> </a:t>
            </a:r>
            <a:r>
              <a:rPr lang="de-CH" sz="1050" dirty="0" err="1"/>
              <a:t>of</a:t>
            </a:r>
            <a:r>
              <a:rPr lang="de-CH" sz="1050" dirty="0"/>
              <a:t> </a:t>
            </a:r>
            <a:r>
              <a:rPr lang="de-CH" sz="1050" dirty="0" err="1"/>
              <a:t>acute</a:t>
            </a:r>
            <a:r>
              <a:rPr lang="de-CH" sz="1050" dirty="0"/>
              <a:t>-on-</a:t>
            </a:r>
            <a:r>
              <a:rPr lang="de-CH" sz="1050" dirty="0" err="1"/>
              <a:t>chronic</a:t>
            </a:r>
            <a:r>
              <a:rPr lang="de-CH" sz="1050" dirty="0"/>
              <a:t> </a:t>
            </a:r>
            <a:r>
              <a:rPr lang="de-CH" sz="1050" dirty="0" err="1"/>
              <a:t>liver</a:t>
            </a:r>
            <a:r>
              <a:rPr lang="de-CH" sz="1050" dirty="0"/>
              <a:t> </a:t>
            </a:r>
            <a:r>
              <a:rPr lang="de-CH" sz="1050" dirty="0" err="1"/>
              <a:t>failure</a:t>
            </a:r>
            <a:r>
              <a:rPr lang="de-CH" sz="1050" dirty="0"/>
              <a:t> </a:t>
            </a:r>
            <a:r>
              <a:rPr lang="de-CH" sz="1050" dirty="0" err="1"/>
              <a:t>syndrome</a:t>
            </a:r>
            <a:r>
              <a:rPr lang="de-CH" sz="1050" dirty="0"/>
              <a:t> and </a:t>
            </a:r>
            <a:r>
              <a:rPr lang="de-CH" sz="1050" dirty="0" err="1" smtClean="0"/>
              <a:t>effects</a:t>
            </a:r>
            <a:r>
              <a:rPr lang="de-CH" sz="1050" dirty="0" smtClean="0"/>
              <a:t> on </a:t>
            </a:r>
            <a:r>
              <a:rPr lang="de-CH" sz="1050" dirty="0" err="1"/>
              <a:t>prognosis</a:t>
            </a:r>
            <a:r>
              <a:rPr lang="de-CH" sz="1050" dirty="0"/>
              <a:t>. </a:t>
            </a:r>
            <a:r>
              <a:rPr lang="de-CH" sz="1050" dirty="0" err="1"/>
              <a:t>Hepatology</a:t>
            </a:r>
            <a:r>
              <a:rPr lang="de-CH" sz="1050" dirty="0"/>
              <a:t> 2015</a:t>
            </a:r>
          </a:p>
        </p:txBody>
      </p:sp>
      <p:sp>
        <p:nvSpPr>
          <p:cNvPr id="9" name="Rechteck 8"/>
          <p:cNvSpPr/>
          <p:nvPr/>
        </p:nvSpPr>
        <p:spPr>
          <a:xfrm>
            <a:off x="5674936" y="3287330"/>
            <a:ext cx="3365369" cy="577081"/>
          </a:xfrm>
          <a:prstGeom prst="rect">
            <a:avLst/>
          </a:prstGeom>
        </p:spPr>
        <p:txBody>
          <a:bodyPr wrap="square">
            <a:spAutoFit/>
          </a:bodyPr>
          <a:lstStyle/>
          <a:p>
            <a:r>
              <a:rPr lang="de-CH" sz="1050" dirty="0" err="1" smtClean="0"/>
              <a:t>Liver</a:t>
            </a:r>
            <a:r>
              <a:rPr lang="de-CH" sz="1050" dirty="0" smtClean="0"/>
              <a:t> </a:t>
            </a:r>
            <a:r>
              <a:rPr lang="de-CH" sz="1050" dirty="0" err="1"/>
              <a:t>transplantation</a:t>
            </a:r>
            <a:r>
              <a:rPr lang="de-CH" sz="1050" dirty="0"/>
              <a:t> in </a:t>
            </a:r>
            <a:r>
              <a:rPr lang="de-CH" sz="1050" dirty="0" err="1"/>
              <a:t>the</a:t>
            </a:r>
            <a:r>
              <a:rPr lang="de-CH" sz="1050" dirty="0"/>
              <a:t> </a:t>
            </a:r>
            <a:r>
              <a:rPr lang="de-CH" sz="1050" dirty="0" err="1"/>
              <a:t>most</a:t>
            </a:r>
            <a:r>
              <a:rPr lang="de-CH" sz="1050" dirty="0"/>
              <a:t> </a:t>
            </a:r>
            <a:r>
              <a:rPr lang="de-CH" sz="1050" dirty="0" err="1"/>
              <a:t>severely</a:t>
            </a:r>
            <a:r>
              <a:rPr lang="de-CH" sz="1050" dirty="0"/>
              <a:t> </a:t>
            </a:r>
            <a:r>
              <a:rPr lang="de-CH" sz="1050" dirty="0" err="1"/>
              <a:t>ill</a:t>
            </a:r>
            <a:r>
              <a:rPr lang="de-CH" sz="1050" dirty="0"/>
              <a:t> </a:t>
            </a:r>
            <a:r>
              <a:rPr lang="de-CH" sz="1050" dirty="0" err="1"/>
              <a:t>cirrhotic</a:t>
            </a:r>
            <a:r>
              <a:rPr lang="de-CH" sz="1050" dirty="0"/>
              <a:t> </a:t>
            </a:r>
            <a:r>
              <a:rPr lang="de-CH" sz="1050" dirty="0" err="1"/>
              <a:t>patients</a:t>
            </a:r>
            <a:r>
              <a:rPr lang="de-CH" sz="1050" dirty="0"/>
              <a:t>: a </a:t>
            </a:r>
            <a:r>
              <a:rPr lang="de-CH" sz="1050" dirty="0" err="1" smtClean="0"/>
              <a:t>multicenter</a:t>
            </a:r>
            <a:r>
              <a:rPr lang="de-CH" sz="1050" dirty="0" smtClean="0"/>
              <a:t> </a:t>
            </a:r>
            <a:r>
              <a:rPr lang="de-CH" sz="1050" dirty="0" err="1" smtClean="0"/>
              <a:t>study</a:t>
            </a:r>
            <a:r>
              <a:rPr lang="de-CH" sz="1050" dirty="0" smtClean="0"/>
              <a:t> </a:t>
            </a:r>
            <a:r>
              <a:rPr lang="de-CH" sz="1050" dirty="0"/>
              <a:t>in </a:t>
            </a:r>
            <a:r>
              <a:rPr lang="de-CH" sz="1050" dirty="0" err="1"/>
              <a:t>acute</a:t>
            </a:r>
            <a:r>
              <a:rPr lang="de-CH" sz="1050" dirty="0"/>
              <a:t>-on-</a:t>
            </a:r>
            <a:r>
              <a:rPr lang="de-CH" sz="1050" dirty="0" err="1"/>
              <a:t>chronic</a:t>
            </a:r>
            <a:r>
              <a:rPr lang="de-CH" sz="1050" dirty="0"/>
              <a:t> </a:t>
            </a:r>
            <a:r>
              <a:rPr lang="de-CH" sz="1050" dirty="0" err="1"/>
              <a:t>liver</a:t>
            </a:r>
            <a:r>
              <a:rPr lang="de-CH" sz="1050" dirty="0"/>
              <a:t> </a:t>
            </a:r>
            <a:r>
              <a:rPr lang="de-CH" sz="1050" dirty="0" err="1"/>
              <a:t>failure</a:t>
            </a:r>
            <a:r>
              <a:rPr lang="de-CH" sz="1050" dirty="0"/>
              <a:t> grade 3. J </a:t>
            </a:r>
            <a:r>
              <a:rPr lang="de-CH" sz="1050" dirty="0" err="1"/>
              <a:t>Hepatol</a:t>
            </a:r>
            <a:r>
              <a:rPr lang="de-CH" sz="1050" dirty="0"/>
              <a:t> </a:t>
            </a:r>
            <a:r>
              <a:rPr lang="de-CH" sz="1050" dirty="0" smtClean="0"/>
              <a:t>2017</a:t>
            </a:r>
            <a:endParaRPr lang="de-CH" sz="1050" dirty="0"/>
          </a:p>
        </p:txBody>
      </p:sp>
    </p:spTree>
    <p:extLst>
      <p:ext uri="{BB962C8B-B14F-4D97-AF65-F5344CB8AC3E}">
        <p14:creationId xmlns:p14="http://schemas.microsoft.com/office/powerpoint/2010/main" val="7266798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Liver</a:t>
            </a:r>
            <a:r>
              <a:rPr lang="de-CH" dirty="0"/>
              <a:t> </a:t>
            </a:r>
            <a:r>
              <a:rPr lang="de-CH" dirty="0" err="1"/>
              <a:t>transplantation</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53</a:t>
            </a:fld>
            <a:endParaRPr lang="de-DE" dirty="0"/>
          </a:p>
        </p:txBody>
      </p:sp>
      <p:sp>
        <p:nvSpPr>
          <p:cNvPr id="7" name="Rechteck 6"/>
          <p:cNvSpPr/>
          <p:nvPr/>
        </p:nvSpPr>
        <p:spPr>
          <a:xfrm>
            <a:off x="201083" y="1108394"/>
            <a:ext cx="7884584" cy="2862322"/>
          </a:xfrm>
          <a:prstGeom prst="rect">
            <a:avLst/>
          </a:prstGeom>
        </p:spPr>
        <p:txBody>
          <a:bodyPr wrap="square">
            <a:spAutoFit/>
          </a:bodyPr>
          <a:lstStyle/>
          <a:p>
            <a:pPr marL="285750" indent="-285750">
              <a:buFont typeface="Arial" panose="020B0604020202020204" pitchFamily="34" charset="0"/>
              <a:buChar char="•"/>
            </a:pPr>
            <a:r>
              <a:rPr lang="en-US" dirty="0"/>
              <a:t>A</a:t>
            </a:r>
            <a:r>
              <a:rPr lang="en-US" dirty="0" smtClean="0"/>
              <a:t>ll </a:t>
            </a:r>
            <a:r>
              <a:rPr lang="en-US" dirty="0"/>
              <a:t>transplanted patients experienced </a:t>
            </a:r>
            <a:r>
              <a:rPr lang="en-US" dirty="0" smtClean="0"/>
              <a:t>complications (hepatic </a:t>
            </a:r>
            <a:r>
              <a:rPr lang="en-US" dirty="0"/>
              <a:t>vascular and biliary tract complications)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81</a:t>
            </a:r>
            <a:r>
              <a:rPr lang="en-US" dirty="0"/>
              <a:t>% developed post-transplantation-acquired bacterial </a:t>
            </a:r>
            <a:r>
              <a:rPr lang="en-US" dirty="0" smtClean="0"/>
              <a:t>infections, 35</a:t>
            </a:r>
            <a:r>
              <a:rPr lang="en-US" dirty="0"/>
              <a:t>% viral </a:t>
            </a:r>
            <a:r>
              <a:rPr lang="en-US" dirty="0" smtClean="0"/>
              <a:t>infections, 15</a:t>
            </a:r>
            <a:r>
              <a:rPr lang="en-US" dirty="0"/>
              <a:t>% fungal </a:t>
            </a:r>
            <a:r>
              <a:rPr lang="en-US" dirty="0" smtClean="0"/>
              <a:t>infections.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more </a:t>
            </a:r>
            <a:r>
              <a:rPr lang="en-US" dirty="0"/>
              <a:t>frequent acute </a:t>
            </a:r>
            <a:r>
              <a:rPr lang="en-US" dirty="0" smtClean="0"/>
              <a:t>cellular rejection</a:t>
            </a:r>
          </a:p>
          <a:p>
            <a:pPr marL="285750" indent="-285750">
              <a:buFont typeface="Arial" panose="020B0604020202020204" pitchFamily="34" charset="0"/>
              <a:buChar char="•"/>
            </a:pPr>
            <a:endParaRPr lang="en-US" dirty="0"/>
          </a:p>
          <a:p>
            <a:pPr marL="285750" indent="-285750">
              <a:buFont typeface="Wingdings" panose="05000000000000000000" pitchFamily="2" charset="2"/>
              <a:buChar char="Ø"/>
            </a:pPr>
            <a:r>
              <a:rPr lang="en-US" dirty="0" smtClean="0"/>
              <a:t>ICU </a:t>
            </a:r>
            <a:r>
              <a:rPr lang="en-US" dirty="0"/>
              <a:t>and </a:t>
            </a:r>
            <a:r>
              <a:rPr lang="en-US" dirty="0" smtClean="0"/>
              <a:t>total hospital </a:t>
            </a:r>
            <a:r>
              <a:rPr lang="en-US" dirty="0"/>
              <a:t>lengths of stay are </a:t>
            </a:r>
            <a:r>
              <a:rPr lang="en-US" dirty="0" smtClean="0"/>
              <a:t>increased</a:t>
            </a:r>
          </a:p>
          <a:p>
            <a:pPr marL="285750" indent="-285750">
              <a:buFont typeface="Wingdings" panose="05000000000000000000" pitchFamily="2" charset="2"/>
              <a:buChar char="Ø"/>
            </a:pPr>
            <a:r>
              <a:rPr lang="en-US" dirty="0" smtClean="0"/>
              <a:t>more </a:t>
            </a:r>
            <a:r>
              <a:rPr lang="en-US" dirty="0"/>
              <a:t>likely to be transferred to a </a:t>
            </a:r>
            <a:r>
              <a:rPr lang="en-US" dirty="0" smtClean="0"/>
              <a:t>rehabilitation</a:t>
            </a:r>
            <a:endParaRPr lang="en-US" dirty="0"/>
          </a:p>
        </p:txBody>
      </p:sp>
      <p:sp>
        <p:nvSpPr>
          <p:cNvPr id="8" name="Rechteck 7"/>
          <p:cNvSpPr/>
          <p:nvPr/>
        </p:nvSpPr>
        <p:spPr>
          <a:xfrm>
            <a:off x="5912003" y="3412832"/>
            <a:ext cx="3365369" cy="577081"/>
          </a:xfrm>
          <a:prstGeom prst="rect">
            <a:avLst/>
          </a:prstGeom>
        </p:spPr>
        <p:txBody>
          <a:bodyPr wrap="square">
            <a:spAutoFit/>
          </a:bodyPr>
          <a:lstStyle/>
          <a:p>
            <a:r>
              <a:rPr lang="de-CH" sz="1050" dirty="0" err="1" smtClean="0"/>
              <a:t>Liver</a:t>
            </a:r>
            <a:r>
              <a:rPr lang="de-CH" sz="1050" dirty="0" smtClean="0"/>
              <a:t> </a:t>
            </a:r>
            <a:r>
              <a:rPr lang="de-CH" sz="1050" dirty="0" err="1"/>
              <a:t>transplantation</a:t>
            </a:r>
            <a:r>
              <a:rPr lang="de-CH" sz="1050" dirty="0"/>
              <a:t> in </a:t>
            </a:r>
            <a:r>
              <a:rPr lang="de-CH" sz="1050" dirty="0" err="1"/>
              <a:t>the</a:t>
            </a:r>
            <a:r>
              <a:rPr lang="de-CH" sz="1050" dirty="0"/>
              <a:t> </a:t>
            </a:r>
            <a:r>
              <a:rPr lang="de-CH" sz="1050" dirty="0" err="1"/>
              <a:t>most</a:t>
            </a:r>
            <a:r>
              <a:rPr lang="de-CH" sz="1050" dirty="0"/>
              <a:t> </a:t>
            </a:r>
            <a:r>
              <a:rPr lang="de-CH" sz="1050" dirty="0" err="1"/>
              <a:t>severely</a:t>
            </a:r>
            <a:r>
              <a:rPr lang="de-CH" sz="1050" dirty="0"/>
              <a:t> </a:t>
            </a:r>
            <a:r>
              <a:rPr lang="de-CH" sz="1050" dirty="0" err="1"/>
              <a:t>ill</a:t>
            </a:r>
            <a:r>
              <a:rPr lang="de-CH" sz="1050" dirty="0"/>
              <a:t> </a:t>
            </a:r>
            <a:r>
              <a:rPr lang="de-CH" sz="1050" dirty="0" err="1"/>
              <a:t>cirrhotic</a:t>
            </a:r>
            <a:r>
              <a:rPr lang="de-CH" sz="1050" dirty="0"/>
              <a:t> </a:t>
            </a:r>
            <a:r>
              <a:rPr lang="de-CH" sz="1050" dirty="0" err="1"/>
              <a:t>patients</a:t>
            </a:r>
            <a:r>
              <a:rPr lang="de-CH" sz="1050" dirty="0"/>
              <a:t>: a </a:t>
            </a:r>
            <a:r>
              <a:rPr lang="de-CH" sz="1050" dirty="0" err="1" smtClean="0"/>
              <a:t>multicenter</a:t>
            </a:r>
            <a:r>
              <a:rPr lang="de-CH" sz="1050" dirty="0" smtClean="0"/>
              <a:t> </a:t>
            </a:r>
            <a:r>
              <a:rPr lang="de-CH" sz="1050" dirty="0" err="1" smtClean="0"/>
              <a:t>study</a:t>
            </a:r>
            <a:r>
              <a:rPr lang="de-CH" sz="1050" dirty="0" smtClean="0"/>
              <a:t> </a:t>
            </a:r>
            <a:r>
              <a:rPr lang="de-CH" sz="1050" dirty="0"/>
              <a:t>in </a:t>
            </a:r>
            <a:r>
              <a:rPr lang="de-CH" sz="1050" dirty="0" err="1"/>
              <a:t>acute</a:t>
            </a:r>
            <a:r>
              <a:rPr lang="de-CH" sz="1050" dirty="0"/>
              <a:t>-on-</a:t>
            </a:r>
            <a:r>
              <a:rPr lang="de-CH" sz="1050" dirty="0" err="1"/>
              <a:t>chronic</a:t>
            </a:r>
            <a:r>
              <a:rPr lang="de-CH" sz="1050" dirty="0"/>
              <a:t> </a:t>
            </a:r>
            <a:r>
              <a:rPr lang="de-CH" sz="1050" dirty="0" err="1"/>
              <a:t>liver</a:t>
            </a:r>
            <a:r>
              <a:rPr lang="de-CH" sz="1050" dirty="0"/>
              <a:t> </a:t>
            </a:r>
            <a:r>
              <a:rPr lang="de-CH" sz="1050" dirty="0" err="1"/>
              <a:t>failure</a:t>
            </a:r>
            <a:r>
              <a:rPr lang="de-CH" sz="1050" dirty="0"/>
              <a:t> grade 3. J </a:t>
            </a:r>
            <a:r>
              <a:rPr lang="de-CH" sz="1050" dirty="0" err="1"/>
              <a:t>Hepatol</a:t>
            </a:r>
            <a:r>
              <a:rPr lang="de-CH" sz="1050" dirty="0"/>
              <a:t> </a:t>
            </a:r>
            <a:r>
              <a:rPr lang="de-CH" sz="1050" dirty="0" smtClean="0"/>
              <a:t>2017</a:t>
            </a:r>
            <a:endParaRPr lang="de-CH" sz="1050" dirty="0"/>
          </a:p>
        </p:txBody>
      </p:sp>
      <p:sp>
        <p:nvSpPr>
          <p:cNvPr id="9" name="Rechteck 8"/>
          <p:cNvSpPr/>
          <p:nvPr/>
        </p:nvSpPr>
        <p:spPr>
          <a:xfrm>
            <a:off x="5818796" y="4050827"/>
            <a:ext cx="3316664" cy="738664"/>
          </a:xfrm>
          <a:prstGeom prst="rect">
            <a:avLst/>
          </a:prstGeom>
        </p:spPr>
        <p:txBody>
          <a:bodyPr wrap="square">
            <a:spAutoFit/>
          </a:bodyPr>
          <a:lstStyle/>
          <a:p>
            <a:r>
              <a:rPr lang="de-CH" sz="1050" dirty="0" err="1" smtClean="0"/>
              <a:t>Patients</a:t>
            </a:r>
            <a:r>
              <a:rPr lang="de-CH" sz="1050" dirty="0" smtClean="0"/>
              <a:t> </a:t>
            </a:r>
            <a:r>
              <a:rPr lang="de-CH" sz="1050" dirty="0" err="1"/>
              <a:t>with</a:t>
            </a:r>
            <a:r>
              <a:rPr lang="de-CH" sz="1050" dirty="0"/>
              <a:t> </a:t>
            </a:r>
            <a:r>
              <a:rPr lang="de-CH" sz="1050" dirty="0" err="1"/>
              <a:t>severe</a:t>
            </a:r>
            <a:r>
              <a:rPr lang="de-CH" sz="1050" dirty="0"/>
              <a:t> </a:t>
            </a:r>
            <a:r>
              <a:rPr lang="de-CH" sz="1050" dirty="0" err="1"/>
              <a:t>acute</a:t>
            </a:r>
            <a:r>
              <a:rPr lang="de-CH" sz="1050" dirty="0"/>
              <a:t>-on-</a:t>
            </a:r>
            <a:r>
              <a:rPr lang="de-CH" sz="1050" dirty="0" err="1"/>
              <a:t>chronic</a:t>
            </a:r>
            <a:r>
              <a:rPr lang="de-CH" sz="1050" dirty="0"/>
              <a:t> </a:t>
            </a:r>
            <a:r>
              <a:rPr lang="de-CH" sz="1050" dirty="0" err="1"/>
              <a:t>liver</a:t>
            </a:r>
            <a:r>
              <a:rPr lang="de-CH" sz="1050" dirty="0"/>
              <a:t> </a:t>
            </a:r>
            <a:r>
              <a:rPr lang="de-CH" sz="1050" dirty="0" err="1"/>
              <a:t>failure</a:t>
            </a:r>
            <a:r>
              <a:rPr lang="de-CH" sz="1050" dirty="0"/>
              <a:t> </a:t>
            </a:r>
            <a:r>
              <a:rPr lang="de-CH" sz="1050" dirty="0" err="1"/>
              <a:t>are</a:t>
            </a:r>
            <a:r>
              <a:rPr lang="de-CH" sz="1050" dirty="0"/>
              <a:t> </a:t>
            </a:r>
            <a:r>
              <a:rPr lang="de-CH" sz="1050" dirty="0" err="1" smtClean="0"/>
              <a:t>disadvantaged</a:t>
            </a:r>
            <a:r>
              <a:rPr lang="de-CH" sz="1050" dirty="0" smtClean="0"/>
              <a:t> </a:t>
            </a:r>
            <a:r>
              <a:rPr lang="de-CH" sz="1050" dirty="0" err="1" smtClean="0"/>
              <a:t>by</a:t>
            </a:r>
            <a:r>
              <a:rPr lang="de-CH" sz="1050" dirty="0" smtClean="0"/>
              <a:t> </a:t>
            </a:r>
            <a:r>
              <a:rPr lang="de-CH" sz="1050" dirty="0" err="1"/>
              <a:t>model</a:t>
            </a:r>
            <a:r>
              <a:rPr lang="de-CH" sz="1050" dirty="0"/>
              <a:t> </a:t>
            </a:r>
            <a:r>
              <a:rPr lang="de-CH" sz="1050" dirty="0" err="1"/>
              <a:t>for</a:t>
            </a:r>
            <a:r>
              <a:rPr lang="de-CH" sz="1050" dirty="0"/>
              <a:t> end-stage </a:t>
            </a:r>
            <a:r>
              <a:rPr lang="de-CH" sz="1050" dirty="0" err="1"/>
              <a:t>liver</a:t>
            </a:r>
            <a:r>
              <a:rPr lang="de-CH" sz="1050" dirty="0"/>
              <a:t> </a:t>
            </a:r>
            <a:r>
              <a:rPr lang="de-CH" sz="1050" dirty="0" err="1"/>
              <a:t>disease-based</a:t>
            </a:r>
            <a:r>
              <a:rPr lang="de-CH" sz="1050" dirty="0"/>
              <a:t> </a:t>
            </a:r>
            <a:r>
              <a:rPr lang="de-CH" sz="1050" dirty="0" err="1"/>
              <a:t>organ</a:t>
            </a:r>
            <a:r>
              <a:rPr lang="de-CH" sz="1050" dirty="0"/>
              <a:t> </a:t>
            </a:r>
            <a:r>
              <a:rPr lang="de-CH" sz="1050" dirty="0" err="1"/>
              <a:t>allocation</a:t>
            </a:r>
            <a:r>
              <a:rPr lang="de-CH" sz="1050" dirty="0"/>
              <a:t> </a:t>
            </a:r>
            <a:r>
              <a:rPr lang="de-CH" sz="1050" dirty="0" err="1"/>
              <a:t>policy</a:t>
            </a:r>
            <a:r>
              <a:rPr lang="de-CH" sz="1050" dirty="0"/>
              <a:t>. </a:t>
            </a:r>
            <a:r>
              <a:rPr lang="de-CH" sz="1050" dirty="0" smtClean="0"/>
              <a:t>Aliment </a:t>
            </a:r>
            <a:r>
              <a:rPr lang="de-CH" sz="1050" dirty="0" err="1" smtClean="0"/>
              <a:t>Pharmacol</a:t>
            </a:r>
            <a:r>
              <a:rPr lang="de-CH" sz="1050" dirty="0" smtClean="0"/>
              <a:t> </a:t>
            </a:r>
            <a:r>
              <a:rPr lang="de-CH" sz="1050" dirty="0" err="1"/>
              <a:t>Ther</a:t>
            </a:r>
            <a:r>
              <a:rPr lang="de-CH" sz="1050" dirty="0"/>
              <a:t> </a:t>
            </a:r>
            <a:r>
              <a:rPr lang="de-CH" sz="1050" dirty="0" smtClean="0"/>
              <a:t>2020</a:t>
            </a:r>
            <a:endParaRPr lang="de-CH" sz="1050" dirty="0"/>
          </a:p>
        </p:txBody>
      </p:sp>
    </p:spTree>
    <p:extLst>
      <p:ext uri="{BB962C8B-B14F-4D97-AF65-F5344CB8AC3E}">
        <p14:creationId xmlns:p14="http://schemas.microsoft.com/office/powerpoint/2010/main" val="4261429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Admission ICU</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54</a:t>
            </a:fld>
            <a:endParaRPr lang="de-DE" dirty="0"/>
          </a:p>
        </p:txBody>
      </p:sp>
      <p:pic>
        <p:nvPicPr>
          <p:cNvPr id="2" name="Grafik 1"/>
          <p:cNvPicPr>
            <a:picLocks noChangeAspect="1"/>
          </p:cNvPicPr>
          <p:nvPr/>
        </p:nvPicPr>
        <p:blipFill>
          <a:blip r:embed="rId3"/>
          <a:stretch>
            <a:fillRect/>
          </a:stretch>
        </p:blipFill>
        <p:spPr>
          <a:xfrm>
            <a:off x="4571999" y="1347789"/>
            <a:ext cx="4504678" cy="2536480"/>
          </a:xfrm>
          <a:prstGeom prst="rect">
            <a:avLst/>
          </a:prstGeom>
        </p:spPr>
      </p:pic>
      <p:pic>
        <p:nvPicPr>
          <p:cNvPr id="8" name="Grafik 7"/>
          <p:cNvPicPr>
            <a:picLocks noChangeAspect="1"/>
          </p:cNvPicPr>
          <p:nvPr/>
        </p:nvPicPr>
        <p:blipFill>
          <a:blip r:embed="rId4"/>
          <a:stretch>
            <a:fillRect/>
          </a:stretch>
        </p:blipFill>
        <p:spPr>
          <a:xfrm>
            <a:off x="-45343" y="1347789"/>
            <a:ext cx="4517158" cy="3459342"/>
          </a:xfrm>
          <a:prstGeom prst="rect">
            <a:avLst/>
          </a:prstGeom>
        </p:spPr>
      </p:pic>
      <p:sp>
        <p:nvSpPr>
          <p:cNvPr id="9" name="Rechteck 8"/>
          <p:cNvSpPr/>
          <p:nvPr/>
        </p:nvSpPr>
        <p:spPr>
          <a:xfrm>
            <a:off x="1" y="1642533"/>
            <a:ext cx="4471814" cy="1210734"/>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65971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Management</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55</a:t>
            </a:fld>
            <a:endParaRPr lang="de-DE" dirty="0"/>
          </a:p>
        </p:txBody>
      </p:sp>
      <p:pic>
        <p:nvPicPr>
          <p:cNvPr id="7" name="Grafik 6"/>
          <p:cNvPicPr>
            <a:picLocks noChangeAspect="1"/>
          </p:cNvPicPr>
          <p:nvPr/>
        </p:nvPicPr>
        <p:blipFill>
          <a:blip r:embed="rId3"/>
          <a:stretch>
            <a:fillRect/>
          </a:stretch>
        </p:blipFill>
        <p:spPr>
          <a:xfrm>
            <a:off x="1279913" y="1168400"/>
            <a:ext cx="6688794" cy="3522625"/>
          </a:xfrm>
          <a:prstGeom prst="rect">
            <a:avLst/>
          </a:prstGeom>
        </p:spPr>
      </p:pic>
    </p:spTree>
    <p:extLst>
      <p:ext uri="{BB962C8B-B14F-4D97-AF65-F5344CB8AC3E}">
        <p14:creationId xmlns:p14="http://schemas.microsoft.com/office/powerpoint/2010/main" val="252568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Admission ICU</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56</a:t>
            </a:fld>
            <a:endParaRPr lang="de-DE" dirty="0"/>
          </a:p>
        </p:txBody>
      </p:sp>
      <p:sp>
        <p:nvSpPr>
          <p:cNvPr id="7" name="Rechteck 6"/>
          <p:cNvSpPr/>
          <p:nvPr/>
        </p:nvSpPr>
        <p:spPr>
          <a:xfrm>
            <a:off x="5122333" y="4544347"/>
            <a:ext cx="4572000" cy="261610"/>
          </a:xfrm>
          <a:prstGeom prst="rect">
            <a:avLst/>
          </a:prstGeom>
        </p:spPr>
        <p:txBody>
          <a:bodyPr>
            <a:spAutoFit/>
          </a:bodyPr>
          <a:lstStyle/>
          <a:p>
            <a:r>
              <a:rPr lang="en-US" sz="1050" dirty="0"/>
              <a:t>CANONIC Study Investigators of </a:t>
            </a:r>
            <a:r>
              <a:rPr lang="en-US" sz="1050" dirty="0" smtClean="0"/>
              <a:t>the EASL–CLIF </a:t>
            </a:r>
            <a:r>
              <a:rPr lang="en-US" sz="1050" dirty="0"/>
              <a:t>Consortium</a:t>
            </a:r>
            <a:endParaRPr lang="de-CH" sz="1050" dirty="0"/>
          </a:p>
        </p:txBody>
      </p:sp>
      <p:sp>
        <p:nvSpPr>
          <p:cNvPr id="9" name="Rechteck 8"/>
          <p:cNvSpPr/>
          <p:nvPr/>
        </p:nvSpPr>
        <p:spPr>
          <a:xfrm>
            <a:off x="465666" y="1204181"/>
            <a:ext cx="6714067" cy="2031325"/>
          </a:xfrm>
          <a:prstGeom prst="rect">
            <a:avLst/>
          </a:prstGeom>
        </p:spPr>
        <p:txBody>
          <a:bodyPr wrap="square">
            <a:spAutoFit/>
          </a:bodyPr>
          <a:lstStyle/>
          <a:p>
            <a:pPr marL="285750" indent="-285750">
              <a:buFont typeface="Arial" panose="020B0604020202020204" pitchFamily="34" charset="0"/>
              <a:buChar char="•"/>
            </a:pPr>
            <a:r>
              <a:rPr lang="en-US" dirty="0"/>
              <a:t>Prognosis in patients with ACLF should be determined after </a:t>
            </a:r>
            <a:r>
              <a:rPr lang="en-US" u="sng" dirty="0"/>
              <a:t>3-7 days of full organ support</a:t>
            </a:r>
          </a:p>
          <a:p>
            <a:pPr marL="742950" lvl="1" indent="-285750">
              <a:buFont typeface="Arial" panose="020B0604020202020204" pitchFamily="34" charset="0"/>
              <a:buChar char="•"/>
            </a:pPr>
            <a:r>
              <a:rPr lang="en-US" dirty="0"/>
              <a:t>one fifth of patients </a:t>
            </a:r>
            <a:r>
              <a:rPr lang="en-US" dirty="0" smtClean="0"/>
              <a:t>ACLF-3 </a:t>
            </a:r>
            <a:r>
              <a:rPr lang="en-US" dirty="0"/>
              <a:t>resolve the </a:t>
            </a:r>
            <a:r>
              <a:rPr lang="en-US" dirty="0" smtClean="0"/>
              <a:t>syndrome</a:t>
            </a:r>
          </a:p>
          <a:p>
            <a:pPr marL="742950" lvl="1" indent="-285750">
              <a:buFont typeface="Arial" panose="020B0604020202020204" pitchFamily="34" charset="0"/>
              <a:buChar char="•"/>
            </a:pPr>
            <a:r>
              <a:rPr lang="en-US" dirty="0" smtClean="0"/>
              <a:t>The </a:t>
            </a:r>
            <a:r>
              <a:rPr lang="en-US" dirty="0"/>
              <a:t>presence of &gt;-4 organ failures or a CLIF-C ACLF score &gt;70 points in individuals with no option for salvage liver transplantation </a:t>
            </a:r>
            <a:r>
              <a:rPr lang="en-US" dirty="0" smtClean="0"/>
              <a:t>-&gt; consider </a:t>
            </a:r>
            <a:r>
              <a:rPr lang="en-US" dirty="0"/>
              <a:t>withdrawal of </a:t>
            </a:r>
            <a:r>
              <a:rPr lang="en-US" dirty="0" smtClean="0"/>
              <a:t>organ support</a:t>
            </a:r>
            <a:endParaRPr lang="en-US" dirty="0"/>
          </a:p>
        </p:txBody>
      </p:sp>
    </p:spTree>
    <p:extLst>
      <p:ext uri="{BB962C8B-B14F-4D97-AF65-F5344CB8AC3E}">
        <p14:creationId xmlns:p14="http://schemas.microsoft.com/office/powerpoint/2010/main" val="3368542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smtClean="0"/>
              <a:t>Futility</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57</a:t>
            </a:fld>
            <a:endParaRPr lang="de-DE" dirty="0"/>
          </a:p>
        </p:txBody>
      </p:sp>
      <p:sp>
        <p:nvSpPr>
          <p:cNvPr id="7" name="Rechteck 6"/>
          <p:cNvSpPr/>
          <p:nvPr/>
        </p:nvSpPr>
        <p:spPr>
          <a:xfrm>
            <a:off x="539749" y="1279089"/>
            <a:ext cx="6445514" cy="2585323"/>
          </a:xfrm>
          <a:prstGeom prst="rect">
            <a:avLst/>
          </a:prstGeom>
        </p:spPr>
        <p:txBody>
          <a:bodyPr wrap="square">
            <a:spAutoFit/>
          </a:bodyPr>
          <a:lstStyle/>
          <a:p>
            <a:pPr marL="285750" indent="-285750">
              <a:buFont typeface="Arial" panose="020B0604020202020204" pitchFamily="34" charset="0"/>
              <a:buChar char="•"/>
            </a:pPr>
            <a:r>
              <a:rPr lang="en-US" dirty="0"/>
              <a:t>N</a:t>
            </a:r>
            <a:r>
              <a:rPr lang="en-US" dirty="0" smtClean="0"/>
              <a:t>ot </a:t>
            </a:r>
            <a:r>
              <a:rPr lang="en-US" dirty="0"/>
              <a:t>all patients with ACLF-3 are suitable candidates for liver transplantation</a:t>
            </a:r>
            <a:endParaRPr lang="de-CH"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I</a:t>
            </a:r>
            <a:r>
              <a:rPr lang="en-US" dirty="0" smtClean="0"/>
              <a:t>nadequate </a:t>
            </a:r>
            <a:r>
              <a:rPr lang="en-US" dirty="0"/>
              <a:t>1-year </a:t>
            </a:r>
            <a:r>
              <a:rPr lang="en-US" dirty="0" smtClean="0"/>
              <a:t>post-transplant survival </a:t>
            </a:r>
            <a:r>
              <a:rPr lang="en-US" dirty="0"/>
              <a:t>(43%-46%) for patients with ACLF-3 or critically </a:t>
            </a:r>
            <a:r>
              <a:rPr lang="en-US" dirty="0" smtClean="0"/>
              <a:t>ill patients </a:t>
            </a:r>
            <a:r>
              <a:rPr lang="en-US" dirty="0"/>
              <a:t>requiring multiple organ </a:t>
            </a:r>
            <a:r>
              <a:rPr lang="en-US" dirty="0" smtClean="0"/>
              <a:t>support</a:t>
            </a:r>
          </a:p>
          <a:p>
            <a:pPr marL="285750" indent="-285750">
              <a:buFont typeface="Arial" panose="020B0604020202020204" pitchFamily="34" charset="0"/>
              <a:buChar char="•"/>
            </a:pPr>
            <a:endParaRPr lang="en-US" dirty="0"/>
          </a:p>
          <a:p>
            <a:pPr marL="285750" indent="-285750">
              <a:buFont typeface="Wingdings" panose="05000000000000000000" pitchFamily="2" charset="2"/>
              <a:buChar char="Ø"/>
            </a:pPr>
            <a:r>
              <a:rPr lang="en-US" b="1" dirty="0"/>
              <a:t>3-7 days of full organ support</a:t>
            </a:r>
          </a:p>
          <a:p>
            <a:endParaRPr lang="en-US" dirty="0" smtClean="0"/>
          </a:p>
        </p:txBody>
      </p:sp>
      <p:sp>
        <p:nvSpPr>
          <p:cNvPr id="8" name="Rechteck 7"/>
          <p:cNvSpPr/>
          <p:nvPr/>
        </p:nvSpPr>
        <p:spPr>
          <a:xfrm>
            <a:off x="4571999" y="3306255"/>
            <a:ext cx="4143080" cy="1546577"/>
          </a:xfrm>
          <a:prstGeom prst="rect">
            <a:avLst/>
          </a:prstGeom>
        </p:spPr>
        <p:txBody>
          <a:bodyPr wrap="square">
            <a:spAutoFit/>
          </a:bodyPr>
          <a:lstStyle/>
          <a:p>
            <a:r>
              <a:rPr lang="de-CH" sz="1050" dirty="0" err="1" smtClean="0"/>
              <a:t>Orthotopic</a:t>
            </a:r>
            <a:r>
              <a:rPr lang="de-CH" sz="1050" dirty="0" smtClean="0"/>
              <a:t> </a:t>
            </a:r>
            <a:r>
              <a:rPr lang="de-CH" sz="1050" dirty="0" err="1" smtClean="0"/>
              <a:t>liver</a:t>
            </a:r>
            <a:r>
              <a:rPr lang="de-CH" sz="1050" dirty="0" smtClean="0"/>
              <a:t> </a:t>
            </a:r>
            <a:r>
              <a:rPr lang="de-CH" sz="1050" dirty="0" err="1"/>
              <a:t>transplantation</a:t>
            </a:r>
            <a:r>
              <a:rPr lang="de-CH" sz="1050" dirty="0"/>
              <a:t> in </a:t>
            </a:r>
            <a:r>
              <a:rPr lang="de-CH" sz="1050" dirty="0" err="1"/>
              <a:t>critically</a:t>
            </a:r>
            <a:r>
              <a:rPr lang="de-CH" sz="1050" dirty="0"/>
              <a:t> </a:t>
            </a:r>
            <a:r>
              <a:rPr lang="de-CH" sz="1050" dirty="0" err="1"/>
              <a:t>ill</a:t>
            </a:r>
            <a:r>
              <a:rPr lang="de-CH" sz="1050" dirty="0"/>
              <a:t> </a:t>
            </a:r>
            <a:r>
              <a:rPr lang="de-CH" sz="1050" dirty="0" err="1"/>
              <a:t>cirrhotic</a:t>
            </a:r>
            <a:r>
              <a:rPr lang="de-CH" sz="1050" dirty="0"/>
              <a:t> </a:t>
            </a:r>
            <a:r>
              <a:rPr lang="de-CH" sz="1050" dirty="0" err="1"/>
              <a:t>patients</a:t>
            </a:r>
            <a:r>
              <a:rPr lang="de-CH" sz="1050" dirty="0"/>
              <a:t> </a:t>
            </a:r>
            <a:r>
              <a:rPr lang="de-CH" sz="1050" dirty="0" err="1"/>
              <a:t>with</a:t>
            </a:r>
            <a:r>
              <a:rPr lang="de-CH" sz="1050" dirty="0"/>
              <a:t> multi-organ </a:t>
            </a:r>
            <a:r>
              <a:rPr lang="de-CH" sz="1050" dirty="0" err="1"/>
              <a:t>failure</a:t>
            </a:r>
            <a:r>
              <a:rPr lang="de-CH" sz="1050" dirty="0"/>
              <a:t>: </a:t>
            </a:r>
            <a:r>
              <a:rPr lang="de-CH" sz="1050" dirty="0" smtClean="0"/>
              <a:t>a single-center </a:t>
            </a:r>
            <a:r>
              <a:rPr lang="de-CH" sz="1050" dirty="0" err="1"/>
              <a:t>experience</a:t>
            </a:r>
            <a:r>
              <a:rPr lang="de-CH" sz="1050" dirty="0"/>
              <a:t>. </a:t>
            </a:r>
            <a:r>
              <a:rPr lang="de-CH" sz="1050" dirty="0" err="1" smtClean="0"/>
              <a:t>Transpl</a:t>
            </a:r>
            <a:r>
              <a:rPr lang="de-CH" sz="1050" dirty="0" smtClean="0"/>
              <a:t> </a:t>
            </a:r>
            <a:r>
              <a:rPr lang="de-CH" sz="1050" dirty="0" err="1" smtClean="0"/>
              <a:t>Proc</a:t>
            </a:r>
            <a:r>
              <a:rPr lang="de-CH" sz="1050" dirty="0" smtClean="0"/>
              <a:t> </a:t>
            </a:r>
            <a:r>
              <a:rPr lang="de-CH" sz="1050" dirty="0"/>
              <a:t>2011 </a:t>
            </a:r>
            <a:endParaRPr lang="de-CH" sz="1050" dirty="0" smtClean="0"/>
          </a:p>
          <a:p>
            <a:endParaRPr lang="de-CH" sz="1050" dirty="0" smtClean="0"/>
          </a:p>
          <a:p>
            <a:r>
              <a:rPr lang="de-CH" sz="1050" dirty="0" smtClean="0"/>
              <a:t>Impact </a:t>
            </a:r>
            <a:r>
              <a:rPr lang="de-CH" sz="1050" dirty="0" err="1"/>
              <a:t>of</a:t>
            </a:r>
            <a:r>
              <a:rPr lang="de-CH" sz="1050" dirty="0"/>
              <a:t> </a:t>
            </a:r>
            <a:r>
              <a:rPr lang="de-CH" sz="1050" dirty="0" err="1"/>
              <a:t>acute</a:t>
            </a:r>
            <a:r>
              <a:rPr lang="de-CH" sz="1050" dirty="0"/>
              <a:t>-on-</a:t>
            </a:r>
            <a:r>
              <a:rPr lang="de-CH" sz="1050" dirty="0" err="1"/>
              <a:t>chronic</a:t>
            </a:r>
            <a:r>
              <a:rPr lang="de-CH" sz="1050" dirty="0"/>
              <a:t> </a:t>
            </a:r>
            <a:r>
              <a:rPr lang="de-CH" sz="1050" dirty="0" err="1"/>
              <a:t>liver</a:t>
            </a:r>
            <a:r>
              <a:rPr lang="de-CH" sz="1050" dirty="0"/>
              <a:t> </a:t>
            </a:r>
            <a:r>
              <a:rPr lang="de-CH" sz="1050" dirty="0" err="1"/>
              <a:t>failure</a:t>
            </a:r>
            <a:r>
              <a:rPr lang="de-CH" sz="1050" dirty="0"/>
              <a:t> on 90-day </a:t>
            </a:r>
            <a:r>
              <a:rPr lang="de-CH" sz="1050" dirty="0" err="1"/>
              <a:t>mortality</a:t>
            </a:r>
            <a:r>
              <a:rPr lang="de-CH" sz="1050" dirty="0"/>
              <a:t> </a:t>
            </a:r>
            <a:r>
              <a:rPr lang="de-CH" sz="1050" dirty="0" err="1"/>
              <a:t>following</a:t>
            </a:r>
            <a:r>
              <a:rPr lang="de-CH" sz="1050" dirty="0"/>
              <a:t> a </a:t>
            </a:r>
            <a:r>
              <a:rPr lang="de-CH" sz="1050" dirty="0" err="1" smtClean="0"/>
              <a:t>first</a:t>
            </a:r>
            <a:r>
              <a:rPr lang="de-CH" sz="1050" dirty="0" smtClean="0"/>
              <a:t> </a:t>
            </a:r>
            <a:r>
              <a:rPr lang="de-CH" sz="1050" dirty="0" err="1" smtClean="0"/>
              <a:t>liver</a:t>
            </a:r>
            <a:r>
              <a:rPr lang="de-CH" sz="1050" dirty="0" smtClean="0"/>
              <a:t> </a:t>
            </a:r>
            <a:r>
              <a:rPr lang="de-CH" sz="1050" dirty="0" err="1"/>
              <a:t>transplantation</a:t>
            </a:r>
            <a:r>
              <a:rPr lang="de-CH" sz="1050" dirty="0"/>
              <a:t>. </a:t>
            </a:r>
            <a:r>
              <a:rPr lang="de-CH" sz="1050" dirty="0" err="1"/>
              <a:t>Liver</a:t>
            </a:r>
            <a:r>
              <a:rPr lang="de-CH" sz="1050" dirty="0"/>
              <a:t> </a:t>
            </a:r>
            <a:r>
              <a:rPr lang="de-CH" sz="1050" dirty="0" err="1"/>
              <a:t>Int</a:t>
            </a:r>
            <a:r>
              <a:rPr lang="de-CH" sz="1050" dirty="0"/>
              <a:t> 2017 </a:t>
            </a:r>
            <a:endParaRPr lang="de-CH" sz="1050" dirty="0" smtClean="0"/>
          </a:p>
          <a:p>
            <a:endParaRPr lang="de-CH" sz="1050" dirty="0"/>
          </a:p>
          <a:p>
            <a:r>
              <a:rPr lang="de-CH" sz="1050" dirty="0" err="1" smtClean="0"/>
              <a:t>Risk</a:t>
            </a:r>
            <a:r>
              <a:rPr lang="de-CH" sz="1050" dirty="0" smtClean="0"/>
              <a:t> </a:t>
            </a:r>
            <a:r>
              <a:rPr lang="de-CH" sz="1050" dirty="0" err="1"/>
              <a:t>factors</a:t>
            </a:r>
            <a:r>
              <a:rPr lang="de-CH" sz="1050" dirty="0"/>
              <a:t> </a:t>
            </a:r>
            <a:r>
              <a:rPr lang="de-CH" sz="1050" dirty="0" err="1"/>
              <a:t>for</a:t>
            </a:r>
            <a:r>
              <a:rPr lang="de-CH" sz="1050" dirty="0"/>
              <a:t> </a:t>
            </a:r>
            <a:r>
              <a:rPr lang="de-CH" sz="1050" dirty="0" err="1"/>
              <a:t>posttransplantation</a:t>
            </a:r>
            <a:r>
              <a:rPr lang="de-CH" sz="1050" dirty="0"/>
              <a:t> </a:t>
            </a:r>
            <a:r>
              <a:rPr lang="de-CH" sz="1050" dirty="0" err="1"/>
              <a:t>mortality</a:t>
            </a:r>
            <a:r>
              <a:rPr lang="de-CH" sz="1050" dirty="0"/>
              <a:t> in </a:t>
            </a:r>
            <a:r>
              <a:rPr lang="de-CH" sz="1050" dirty="0" err="1"/>
              <a:t>recipients</a:t>
            </a:r>
            <a:r>
              <a:rPr lang="de-CH" sz="1050" dirty="0"/>
              <a:t> </a:t>
            </a:r>
            <a:r>
              <a:rPr lang="de-CH" sz="1050" dirty="0" err="1"/>
              <a:t>with</a:t>
            </a:r>
            <a:r>
              <a:rPr lang="de-CH" sz="1050" dirty="0"/>
              <a:t> grade </a:t>
            </a:r>
            <a:r>
              <a:rPr lang="de-CH" sz="1050" dirty="0" smtClean="0"/>
              <a:t>3 </a:t>
            </a:r>
            <a:r>
              <a:rPr lang="de-CH" sz="1050" dirty="0" err="1" smtClean="0"/>
              <a:t>acute</a:t>
            </a:r>
            <a:r>
              <a:rPr lang="de-CH" sz="1050" dirty="0" smtClean="0"/>
              <a:t>-on-</a:t>
            </a:r>
            <a:r>
              <a:rPr lang="de-CH" sz="1050" dirty="0" err="1" smtClean="0"/>
              <a:t>chronic</a:t>
            </a:r>
            <a:r>
              <a:rPr lang="de-CH" sz="1050" dirty="0" smtClean="0"/>
              <a:t> </a:t>
            </a:r>
            <a:r>
              <a:rPr lang="de-CH" sz="1050" dirty="0" err="1"/>
              <a:t>liver</a:t>
            </a:r>
            <a:r>
              <a:rPr lang="de-CH" sz="1050" dirty="0"/>
              <a:t> </a:t>
            </a:r>
            <a:r>
              <a:rPr lang="de-CH" sz="1050" dirty="0" err="1"/>
              <a:t>failure</a:t>
            </a:r>
            <a:r>
              <a:rPr lang="de-CH" sz="1050" dirty="0"/>
              <a:t>: </a:t>
            </a:r>
            <a:r>
              <a:rPr lang="de-CH" sz="1050" dirty="0" err="1"/>
              <a:t>analysis</a:t>
            </a:r>
            <a:r>
              <a:rPr lang="de-CH" sz="1050" dirty="0"/>
              <a:t> </a:t>
            </a:r>
            <a:r>
              <a:rPr lang="de-CH" sz="1050" dirty="0" err="1"/>
              <a:t>of</a:t>
            </a:r>
            <a:r>
              <a:rPr lang="de-CH" sz="1050" dirty="0"/>
              <a:t> a North American </a:t>
            </a:r>
            <a:r>
              <a:rPr lang="de-CH" sz="1050" dirty="0" err="1" smtClean="0"/>
              <a:t>consortium</a:t>
            </a:r>
            <a:r>
              <a:rPr lang="de-CH" sz="1050" dirty="0" smtClean="0"/>
              <a:t>. </a:t>
            </a:r>
            <a:r>
              <a:rPr lang="de-CH" sz="1050" dirty="0" err="1" smtClean="0"/>
              <a:t>Liver</a:t>
            </a:r>
            <a:r>
              <a:rPr lang="de-CH" sz="1050" dirty="0" smtClean="0"/>
              <a:t> </a:t>
            </a:r>
            <a:r>
              <a:rPr lang="de-CH" sz="1050" dirty="0" err="1"/>
              <a:t>Transpl</a:t>
            </a:r>
            <a:r>
              <a:rPr lang="de-CH" sz="1050" dirty="0"/>
              <a:t> </a:t>
            </a:r>
            <a:r>
              <a:rPr lang="de-CH" sz="1050" dirty="0" smtClean="0"/>
              <a:t>2022</a:t>
            </a:r>
            <a:endParaRPr lang="de-CH" sz="1050" dirty="0"/>
          </a:p>
        </p:txBody>
      </p:sp>
    </p:spTree>
    <p:extLst>
      <p:ext uri="{BB962C8B-B14F-4D97-AF65-F5344CB8AC3E}">
        <p14:creationId xmlns:p14="http://schemas.microsoft.com/office/powerpoint/2010/main" val="17145102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Futility</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58</a:t>
            </a:fld>
            <a:endParaRPr lang="de-DE" dirty="0"/>
          </a:p>
        </p:txBody>
      </p:sp>
      <p:sp>
        <p:nvSpPr>
          <p:cNvPr id="7" name="Rechteck 6"/>
          <p:cNvSpPr/>
          <p:nvPr/>
        </p:nvSpPr>
        <p:spPr>
          <a:xfrm>
            <a:off x="524860" y="1353540"/>
            <a:ext cx="6952268" cy="2031325"/>
          </a:xfrm>
          <a:prstGeom prst="rect">
            <a:avLst/>
          </a:prstGeom>
        </p:spPr>
        <p:txBody>
          <a:bodyPr wrap="square">
            <a:spAutoFit/>
          </a:bodyPr>
          <a:lstStyle/>
          <a:p>
            <a:r>
              <a:rPr lang="en-US" dirty="0"/>
              <a:t>C</a:t>
            </a:r>
            <a:r>
              <a:rPr lang="en-US" dirty="0" smtClean="0"/>
              <a:t>riteria </a:t>
            </a:r>
            <a:r>
              <a:rPr lang="en-US" dirty="0"/>
              <a:t>for </a:t>
            </a:r>
            <a:r>
              <a:rPr lang="en-US" dirty="0" smtClean="0"/>
              <a:t>futility (each </a:t>
            </a:r>
            <a:r>
              <a:rPr lang="en-US" dirty="0"/>
              <a:t>of them was associated with 1-year post-LT survival of &lt;84</a:t>
            </a:r>
            <a:r>
              <a:rPr lang="en-US" dirty="0" smtClean="0"/>
              <a:t>%)</a:t>
            </a:r>
            <a:endParaRPr lang="en-US" dirty="0"/>
          </a:p>
          <a:p>
            <a:pPr marL="285750" indent="-285750">
              <a:buFont typeface="Arial" panose="020B0604020202020204" pitchFamily="34" charset="0"/>
              <a:buChar char="•"/>
            </a:pPr>
            <a:r>
              <a:rPr lang="en-US" dirty="0" smtClean="0"/>
              <a:t>active </a:t>
            </a:r>
            <a:r>
              <a:rPr lang="en-US" dirty="0"/>
              <a:t>gastrointestinal bleeding</a:t>
            </a:r>
          </a:p>
          <a:p>
            <a:pPr marL="285750" indent="-285750">
              <a:buFont typeface="Arial" panose="020B0604020202020204" pitchFamily="34" charset="0"/>
              <a:buChar char="•"/>
            </a:pPr>
            <a:r>
              <a:rPr lang="en-US" dirty="0" smtClean="0"/>
              <a:t>control </a:t>
            </a:r>
            <a:r>
              <a:rPr lang="en-US" dirty="0"/>
              <a:t>of sepsis for less than 24 hours</a:t>
            </a:r>
          </a:p>
          <a:p>
            <a:pPr marL="285750" indent="-285750">
              <a:buFont typeface="Arial" panose="020B0604020202020204" pitchFamily="34" charset="0"/>
              <a:buChar char="•"/>
            </a:pPr>
            <a:r>
              <a:rPr lang="en-US" dirty="0" err="1" smtClean="0"/>
              <a:t>haemodynamic</a:t>
            </a:r>
            <a:r>
              <a:rPr lang="en-US" dirty="0" smtClean="0"/>
              <a:t> </a:t>
            </a:r>
            <a:r>
              <a:rPr lang="en-US" dirty="0"/>
              <a:t>instability requiring doses of norepinephrine &gt;50 </a:t>
            </a:r>
            <a:r>
              <a:rPr lang="en-US" dirty="0" err="1"/>
              <a:t>lg</a:t>
            </a:r>
            <a:r>
              <a:rPr lang="en-US" dirty="0"/>
              <a:t>/min</a:t>
            </a:r>
          </a:p>
          <a:p>
            <a:pPr marL="285750" indent="-285750">
              <a:buFont typeface="Arial" panose="020B0604020202020204" pitchFamily="34" charset="0"/>
              <a:buChar char="•"/>
            </a:pPr>
            <a:r>
              <a:rPr lang="en-US" dirty="0" smtClean="0"/>
              <a:t>lung </a:t>
            </a:r>
            <a:r>
              <a:rPr lang="en-US" dirty="0"/>
              <a:t>failure defined as a PaO2/FiO2 ratio &lt;</a:t>
            </a:r>
            <a:r>
              <a:rPr lang="en-US" dirty="0" smtClean="0"/>
              <a:t>150</a:t>
            </a:r>
            <a:endParaRPr lang="en-US" dirty="0"/>
          </a:p>
        </p:txBody>
      </p:sp>
      <p:sp>
        <p:nvSpPr>
          <p:cNvPr id="8" name="Rechteck 7"/>
          <p:cNvSpPr/>
          <p:nvPr/>
        </p:nvSpPr>
        <p:spPr>
          <a:xfrm>
            <a:off x="5901179" y="4008752"/>
            <a:ext cx="2947190" cy="738664"/>
          </a:xfrm>
          <a:prstGeom prst="rect">
            <a:avLst/>
          </a:prstGeom>
        </p:spPr>
        <p:txBody>
          <a:bodyPr wrap="square">
            <a:spAutoFit/>
          </a:bodyPr>
          <a:lstStyle/>
          <a:p>
            <a:r>
              <a:rPr lang="en-US" sz="1050" dirty="0"/>
              <a:t>Liver transplantation in the most severely ill cirrhotic patients: a </a:t>
            </a:r>
            <a:r>
              <a:rPr lang="en-US" sz="1050" dirty="0" smtClean="0"/>
              <a:t>multicenter study </a:t>
            </a:r>
            <a:r>
              <a:rPr lang="en-US" sz="1050" dirty="0"/>
              <a:t>in acute-on-chronic liver failure grade 3. J </a:t>
            </a:r>
            <a:r>
              <a:rPr lang="en-US" sz="1050" dirty="0" err="1"/>
              <a:t>Hepatol</a:t>
            </a:r>
            <a:r>
              <a:rPr lang="en-US" sz="1050" dirty="0"/>
              <a:t> </a:t>
            </a:r>
            <a:r>
              <a:rPr lang="en-US" sz="1050" dirty="0" smtClean="0"/>
              <a:t>2017</a:t>
            </a:r>
            <a:endParaRPr lang="de-CH" sz="1050" dirty="0"/>
          </a:p>
        </p:txBody>
      </p:sp>
    </p:spTree>
    <p:extLst>
      <p:ext uri="{BB962C8B-B14F-4D97-AF65-F5344CB8AC3E}">
        <p14:creationId xmlns:p14="http://schemas.microsoft.com/office/powerpoint/2010/main" val="236398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Futility</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59</a:t>
            </a:fld>
            <a:endParaRPr lang="de-DE" dirty="0"/>
          </a:p>
        </p:txBody>
      </p:sp>
      <p:sp>
        <p:nvSpPr>
          <p:cNvPr id="7" name="Rechteck 6"/>
          <p:cNvSpPr/>
          <p:nvPr/>
        </p:nvSpPr>
        <p:spPr>
          <a:xfrm>
            <a:off x="539748" y="1411729"/>
            <a:ext cx="6623052" cy="1754326"/>
          </a:xfrm>
          <a:prstGeom prst="rect">
            <a:avLst/>
          </a:prstGeom>
        </p:spPr>
        <p:txBody>
          <a:bodyPr wrap="square">
            <a:spAutoFit/>
          </a:bodyPr>
          <a:lstStyle/>
          <a:p>
            <a:pPr marL="285750" indent="-285750">
              <a:buFont typeface="Arial" panose="020B0604020202020204" pitchFamily="34" charset="0"/>
              <a:buChar char="•"/>
            </a:pPr>
            <a:r>
              <a:rPr lang="en-US" dirty="0"/>
              <a:t>P</a:t>
            </a:r>
            <a:r>
              <a:rPr lang="en-US" dirty="0" smtClean="0"/>
              <a:t>re-transplant </a:t>
            </a:r>
            <a:r>
              <a:rPr lang="en-US" dirty="0"/>
              <a:t>MDRO </a:t>
            </a:r>
            <a:r>
              <a:rPr lang="en-US" dirty="0" smtClean="0"/>
              <a:t>infections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a:t>
            </a:r>
            <a:r>
              <a:rPr lang="en-US" dirty="0" smtClean="0"/>
              <a:t>rterial </a:t>
            </a:r>
            <a:r>
              <a:rPr lang="en-US" dirty="0"/>
              <a:t>lactate at transplantation &gt;4.4 </a:t>
            </a:r>
            <a:r>
              <a:rPr lang="en-US" dirty="0" err="1"/>
              <a:t>mmol</a:t>
            </a:r>
            <a:r>
              <a:rPr lang="en-US" dirty="0"/>
              <a:t>/L </a:t>
            </a:r>
            <a:r>
              <a:rPr lang="en-US" dirty="0" smtClean="0"/>
              <a:t>and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Need </a:t>
            </a:r>
            <a:r>
              <a:rPr lang="en-US" dirty="0"/>
              <a:t>for renal replacement therapy at transplant </a:t>
            </a:r>
            <a:endParaRPr lang="en-US" dirty="0" smtClean="0"/>
          </a:p>
          <a:p>
            <a:endParaRPr lang="en-US" dirty="0"/>
          </a:p>
        </p:txBody>
      </p:sp>
      <p:sp>
        <p:nvSpPr>
          <p:cNvPr id="9" name="Rechteck 8"/>
          <p:cNvSpPr/>
          <p:nvPr/>
        </p:nvSpPr>
        <p:spPr>
          <a:xfrm>
            <a:off x="5734412" y="3938991"/>
            <a:ext cx="2875238" cy="738664"/>
          </a:xfrm>
          <a:prstGeom prst="rect">
            <a:avLst/>
          </a:prstGeom>
        </p:spPr>
        <p:txBody>
          <a:bodyPr wrap="square">
            <a:spAutoFit/>
          </a:bodyPr>
          <a:lstStyle/>
          <a:p>
            <a:r>
              <a:rPr lang="de-CH" sz="1050" dirty="0" err="1" smtClean="0"/>
              <a:t>Liver</a:t>
            </a:r>
            <a:r>
              <a:rPr lang="de-CH" sz="1050" dirty="0" smtClean="0"/>
              <a:t> </a:t>
            </a:r>
            <a:r>
              <a:rPr lang="de-CH" sz="1050" dirty="0" err="1" smtClean="0"/>
              <a:t>transplantation</a:t>
            </a:r>
            <a:r>
              <a:rPr lang="de-CH" sz="1050" dirty="0" smtClean="0"/>
              <a:t> </a:t>
            </a:r>
            <a:r>
              <a:rPr lang="de-CH" sz="1050" dirty="0" err="1"/>
              <a:t>for</a:t>
            </a:r>
            <a:r>
              <a:rPr lang="de-CH" sz="1050" dirty="0"/>
              <a:t> </a:t>
            </a:r>
            <a:r>
              <a:rPr lang="de-CH" sz="1050" dirty="0" err="1"/>
              <a:t>patients</a:t>
            </a:r>
            <a:r>
              <a:rPr lang="de-CH" sz="1050" dirty="0"/>
              <a:t> </a:t>
            </a:r>
            <a:r>
              <a:rPr lang="de-CH" sz="1050" dirty="0" err="1"/>
              <a:t>with</a:t>
            </a:r>
            <a:r>
              <a:rPr lang="de-CH" sz="1050" dirty="0"/>
              <a:t> </a:t>
            </a:r>
            <a:r>
              <a:rPr lang="de-CH" sz="1050" dirty="0" err="1"/>
              <a:t>acute</a:t>
            </a:r>
            <a:r>
              <a:rPr lang="de-CH" sz="1050" dirty="0"/>
              <a:t>-on-</a:t>
            </a:r>
            <a:r>
              <a:rPr lang="de-CH" sz="1050" dirty="0" err="1"/>
              <a:t>chronic</a:t>
            </a:r>
            <a:r>
              <a:rPr lang="de-CH" sz="1050" dirty="0"/>
              <a:t> </a:t>
            </a:r>
            <a:r>
              <a:rPr lang="de-CH" sz="1050" dirty="0" err="1"/>
              <a:t>liver</a:t>
            </a:r>
            <a:r>
              <a:rPr lang="de-CH" sz="1050" dirty="0"/>
              <a:t> </a:t>
            </a:r>
            <a:r>
              <a:rPr lang="de-CH" sz="1050" dirty="0" err="1"/>
              <a:t>failure</a:t>
            </a:r>
            <a:r>
              <a:rPr lang="de-CH" sz="1050" dirty="0"/>
              <a:t> (ACLF) </a:t>
            </a:r>
            <a:r>
              <a:rPr lang="de-CH" sz="1050" dirty="0" smtClean="0"/>
              <a:t>in Europe</a:t>
            </a:r>
            <a:r>
              <a:rPr lang="de-CH" sz="1050" dirty="0"/>
              <a:t>: </a:t>
            </a:r>
            <a:r>
              <a:rPr lang="de-CH" sz="1050" dirty="0" err="1"/>
              <a:t>results</a:t>
            </a:r>
            <a:r>
              <a:rPr lang="de-CH" sz="1050" dirty="0"/>
              <a:t> </a:t>
            </a:r>
            <a:r>
              <a:rPr lang="de-CH" sz="1050" dirty="0" err="1"/>
              <a:t>of</a:t>
            </a:r>
            <a:r>
              <a:rPr lang="de-CH" sz="1050" dirty="0"/>
              <a:t> </a:t>
            </a:r>
            <a:r>
              <a:rPr lang="de-CH" sz="1050" dirty="0" err="1"/>
              <a:t>the</a:t>
            </a:r>
            <a:r>
              <a:rPr lang="de-CH" sz="1050" dirty="0"/>
              <a:t> ELITA/EF-CLIF </a:t>
            </a:r>
            <a:r>
              <a:rPr lang="de-CH" sz="1050" dirty="0" err="1"/>
              <a:t>collaborative</a:t>
            </a:r>
            <a:r>
              <a:rPr lang="de-CH" sz="1050" dirty="0"/>
              <a:t> </a:t>
            </a:r>
            <a:r>
              <a:rPr lang="de-CH" sz="1050" dirty="0" err="1"/>
              <a:t>study</a:t>
            </a:r>
            <a:r>
              <a:rPr lang="de-CH" sz="1050" dirty="0"/>
              <a:t> (ECLIS). J </a:t>
            </a:r>
            <a:r>
              <a:rPr lang="de-CH" sz="1050" dirty="0" err="1" smtClean="0"/>
              <a:t>Hepatol</a:t>
            </a:r>
            <a:r>
              <a:rPr lang="de-CH" sz="1050" dirty="0" smtClean="0"/>
              <a:t> 2021</a:t>
            </a:r>
            <a:endParaRPr lang="de-CH" sz="1050" dirty="0"/>
          </a:p>
        </p:txBody>
      </p:sp>
    </p:spTree>
    <p:extLst>
      <p:ext uri="{BB962C8B-B14F-4D97-AF65-F5344CB8AC3E}">
        <p14:creationId xmlns:p14="http://schemas.microsoft.com/office/powerpoint/2010/main" val="1988920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Portal Hypertension</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6</a:t>
            </a:fld>
            <a:endParaRPr lang="de-DE" dirty="0"/>
          </a:p>
        </p:txBody>
      </p:sp>
      <p:pic>
        <p:nvPicPr>
          <p:cNvPr id="7" name="Grafik 6"/>
          <p:cNvPicPr>
            <a:picLocks noChangeAspect="1"/>
          </p:cNvPicPr>
          <p:nvPr/>
        </p:nvPicPr>
        <p:blipFill>
          <a:blip r:embed="rId3"/>
          <a:stretch>
            <a:fillRect/>
          </a:stretch>
        </p:blipFill>
        <p:spPr>
          <a:xfrm>
            <a:off x="539748" y="1399963"/>
            <a:ext cx="4401678" cy="3390923"/>
          </a:xfrm>
          <a:prstGeom prst="rect">
            <a:avLst/>
          </a:prstGeom>
        </p:spPr>
      </p:pic>
      <p:sp>
        <p:nvSpPr>
          <p:cNvPr id="8" name="Textfeld 7"/>
          <p:cNvSpPr txBox="1"/>
          <p:nvPr/>
        </p:nvSpPr>
        <p:spPr>
          <a:xfrm>
            <a:off x="4961267" y="1298152"/>
            <a:ext cx="3800733" cy="2862322"/>
          </a:xfrm>
          <a:prstGeom prst="rect">
            <a:avLst/>
          </a:prstGeom>
          <a:noFill/>
        </p:spPr>
        <p:txBody>
          <a:bodyPr wrap="square" rtlCol="0">
            <a:spAutoFit/>
          </a:bodyPr>
          <a:lstStyle/>
          <a:p>
            <a:pPr marL="285750" indent="-285750">
              <a:buFont typeface="Arial" panose="020B0604020202020204" pitchFamily="34" charset="0"/>
              <a:buChar char="•"/>
            </a:pPr>
            <a:r>
              <a:rPr lang="de-CH" dirty="0" err="1" smtClean="0"/>
              <a:t>Variceal</a:t>
            </a:r>
            <a:r>
              <a:rPr lang="de-CH" dirty="0" smtClean="0"/>
              <a:t> </a:t>
            </a:r>
            <a:r>
              <a:rPr lang="de-CH" dirty="0" err="1"/>
              <a:t>hemorrhage</a:t>
            </a:r>
            <a:endParaRPr lang="de-CH" dirty="0"/>
          </a:p>
          <a:p>
            <a:pPr marL="285750" indent="-285750">
              <a:buFont typeface="Arial" panose="020B0604020202020204" pitchFamily="34" charset="0"/>
              <a:buChar char="•"/>
            </a:pPr>
            <a:r>
              <a:rPr lang="de-CH" dirty="0" smtClean="0"/>
              <a:t>Portal </a:t>
            </a:r>
            <a:r>
              <a:rPr lang="de-CH" dirty="0" err="1"/>
              <a:t>hypertensive</a:t>
            </a:r>
            <a:r>
              <a:rPr lang="de-CH" dirty="0"/>
              <a:t> </a:t>
            </a:r>
            <a:r>
              <a:rPr lang="de-CH" dirty="0" err="1"/>
              <a:t>gastropathy</a:t>
            </a:r>
            <a:endParaRPr lang="de-CH" dirty="0"/>
          </a:p>
          <a:p>
            <a:pPr marL="285750" indent="-285750">
              <a:buFont typeface="Arial" panose="020B0604020202020204" pitchFamily="34" charset="0"/>
              <a:buChar char="•"/>
            </a:pPr>
            <a:r>
              <a:rPr lang="de-CH" dirty="0" err="1" smtClean="0"/>
              <a:t>Ascites</a:t>
            </a:r>
            <a:r>
              <a:rPr lang="de-CH" dirty="0" smtClean="0"/>
              <a:t>/SBP</a:t>
            </a:r>
            <a:endParaRPr lang="de-CH" dirty="0"/>
          </a:p>
          <a:p>
            <a:pPr marL="285750" indent="-285750">
              <a:buFont typeface="Arial" panose="020B0604020202020204" pitchFamily="34" charset="0"/>
              <a:buChar char="•"/>
            </a:pPr>
            <a:r>
              <a:rPr lang="de-CH" dirty="0" err="1" smtClean="0"/>
              <a:t>Hepatic</a:t>
            </a:r>
            <a:r>
              <a:rPr lang="de-CH" dirty="0" smtClean="0"/>
              <a:t> </a:t>
            </a:r>
            <a:r>
              <a:rPr lang="de-CH" dirty="0" err="1"/>
              <a:t>hydrothorax</a:t>
            </a:r>
            <a:endParaRPr lang="de-CH" dirty="0"/>
          </a:p>
          <a:p>
            <a:pPr marL="285750" indent="-285750">
              <a:buFont typeface="Arial" panose="020B0604020202020204" pitchFamily="34" charset="0"/>
              <a:buChar char="•"/>
            </a:pPr>
            <a:r>
              <a:rPr lang="de-CH" dirty="0" err="1" smtClean="0"/>
              <a:t>Hepatorenal</a:t>
            </a:r>
            <a:r>
              <a:rPr lang="de-CH" dirty="0" smtClean="0"/>
              <a:t> </a:t>
            </a:r>
            <a:r>
              <a:rPr lang="de-CH" dirty="0" err="1"/>
              <a:t>syndrome</a:t>
            </a:r>
            <a:endParaRPr lang="de-CH" dirty="0"/>
          </a:p>
          <a:p>
            <a:pPr marL="285750" indent="-285750">
              <a:buFont typeface="Arial" panose="020B0604020202020204" pitchFamily="34" charset="0"/>
              <a:buChar char="•"/>
            </a:pPr>
            <a:r>
              <a:rPr lang="de-CH" dirty="0" err="1"/>
              <a:t>Hepatopulmonary</a:t>
            </a:r>
            <a:r>
              <a:rPr lang="de-CH" dirty="0"/>
              <a:t> </a:t>
            </a:r>
            <a:r>
              <a:rPr lang="de-CH" dirty="0" err="1"/>
              <a:t>syndrome</a:t>
            </a:r>
            <a:endParaRPr lang="de-CH" dirty="0"/>
          </a:p>
          <a:p>
            <a:pPr marL="285750" indent="-285750">
              <a:buFont typeface="Arial" panose="020B0604020202020204" pitchFamily="34" charset="0"/>
              <a:buChar char="•"/>
            </a:pPr>
            <a:r>
              <a:rPr lang="de-CH" dirty="0" err="1" smtClean="0"/>
              <a:t>Portopulmonary</a:t>
            </a:r>
            <a:r>
              <a:rPr lang="de-CH" dirty="0" smtClean="0"/>
              <a:t> </a:t>
            </a:r>
            <a:r>
              <a:rPr lang="de-CH" dirty="0" err="1"/>
              <a:t>hypertension</a:t>
            </a:r>
            <a:endParaRPr lang="de-CH" dirty="0"/>
          </a:p>
          <a:p>
            <a:pPr marL="285750" indent="-285750">
              <a:buFont typeface="Arial" panose="020B0604020202020204" pitchFamily="34" charset="0"/>
              <a:buChar char="•"/>
            </a:pPr>
            <a:r>
              <a:rPr lang="de-CH" dirty="0" err="1" smtClean="0"/>
              <a:t>Cirrhotic</a:t>
            </a:r>
            <a:r>
              <a:rPr lang="de-CH" dirty="0" smtClean="0"/>
              <a:t> </a:t>
            </a:r>
            <a:r>
              <a:rPr lang="de-CH" dirty="0" err="1"/>
              <a:t>cardiomyopathy</a:t>
            </a:r>
            <a:endParaRPr lang="de-CH" dirty="0"/>
          </a:p>
          <a:p>
            <a:endParaRPr lang="de-CH" dirty="0"/>
          </a:p>
          <a:p>
            <a:endParaRPr lang="de-CH" dirty="0"/>
          </a:p>
        </p:txBody>
      </p:sp>
      <p:sp>
        <p:nvSpPr>
          <p:cNvPr id="2" name="Rechteck 1"/>
          <p:cNvSpPr/>
          <p:nvPr/>
        </p:nvSpPr>
        <p:spPr>
          <a:xfrm>
            <a:off x="6172200" y="4142423"/>
            <a:ext cx="2743200" cy="738664"/>
          </a:xfrm>
          <a:prstGeom prst="rect">
            <a:avLst/>
          </a:prstGeom>
        </p:spPr>
        <p:txBody>
          <a:bodyPr wrap="square">
            <a:spAutoFit/>
          </a:bodyPr>
          <a:lstStyle/>
          <a:p>
            <a:r>
              <a:rPr lang="en-US" sz="1050" dirty="0"/>
              <a:t>Relationship Between Systemic Hemodynamics, </a:t>
            </a:r>
            <a:r>
              <a:rPr lang="en-US" sz="1050" dirty="0" smtClean="0"/>
              <a:t>Renal Dysfunction</a:t>
            </a:r>
            <a:r>
              <a:rPr lang="en-US" sz="1050" dirty="0"/>
              <a:t>, and Fluid Retention in </a:t>
            </a:r>
            <a:r>
              <a:rPr lang="en-US" sz="1050" dirty="0" smtClean="0"/>
              <a:t>Cirrhosis. </a:t>
            </a:r>
            <a:r>
              <a:rPr lang="pt-BR" sz="1050" dirty="0"/>
              <a:t>Clinical Liver Disease, </a:t>
            </a:r>
            <a:r>
              <a:rPr lang="pt-BR" sz="1050" dirty="0" smtClean="0"/>
              <a:t>2013</a:t>
            </a:r>
            <a:endParaRPr lang="de-CH" sz="1050" dirty="0"/>
          </a:p>
        </p:txBody>
      </p:sp>
    </p:spTree>
    <p:extLst>
      <p:ext uri="{BB962C8B-B14F-4D97-AF65-F5344CB8AC3E}">
        <p14:creationId xmlns:p14="http://schemas.microsoft.com/office/powerpoint/2010/main" val="4249691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Futility</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60</a:t>
            </a:fld>
            <a:endParaRPr lang="de-DE" dirty="0"/>
          </a:p>
        </p:txBody>
      </p:sp>
      <p:sp>
        <p:nvSpPr>
          <p:cNvPr id="7" name="Rechteck 6"/>
          <p:cNvSpPr/>
          <p:nvPr/>
        </p:nvSpPr>
        <p:spPr>
          <a:xfrm>
            <a:off x="539748" y="1347789"/>
            <a:ext cx="5698503" cy="2308324"/>
          </a:xfrm>
          <a:prstGeom prst="rect">
            <a:avLst/>
          </a:prstGeom>
        </p:spPr>
        <p:txBody>
          <a:bodyPr wrap="square">
            <a:spAutoFit/>
          </a:bodyPr>
          <a:lstStyle/>
          <a:p>
            <a:pPr marL="285750" indent="-285750">
              <a:buFont typeface="Arial" panose="020B0604020202020204" pitchFamily="34" charset="0"/>
              <a:buChar char="•"/>
            </a:pPr>
            <a:r>
              <a:rPr lang="de-CH" dirty="0" err="1" smtClean="0"/>
              <a:t>age</a:t>
            </a:r>
            <a:r>
              <a:rPr lang="de-CH" dirty="0" smtClean="0"/>
              <a:t> </a:t>
            </a:r>
            <a:r>
              <a:rPr lang="de-CH" dirty="0"/>
              <a:t>&gt;−53 </a:t>
            </a:r>
            <a:r>
              <a:rPr lang="de-CH" dirty="0" err="1"/>
              <a:t>years</a:t>
            </a:r>
            <a:endParaRPr lang="de-CH" dirty="0"/>
          </a:p>
          <a:p>
            <a:pPr marL="285750" indent="-285750">
              <a:buFont typeface="Arial" panose="020B0604020202020204" pitchFamily="34" charset="0"/>
              <a:buChar char="•"/>
            </a:pPr>
            <a:r>
              <a:rPr lang="de-CH" dirty="0" err="1" smtClean="0"/>
              <a:t>pre</a:t>
            </a:r>
            <a:r>
              <a:rPr lang="de-CH" dirty="0" smtClean="0"/>
              <a:t>-transplant </a:t>
            </a:r>
            <a:r>
              <a:rPr lang="de-CH" dirty="0" err="1"/>
              <a:t>arterial</a:t>
            </a:r>
            <a:r>
              <a:rPr lang="de-CH" dirty="0"/>
              <a:t> </a:t>
            </a:r>
            <a:r>
              <a:rPr lang="de-CH" dirty="0" err="1"/>
              <a:t>lactate</a:t>
            </a:r>
            <a:r>
              <a:rPr lang="de-CH" dirty="0"/>
              <a:t> &gt;−4 mmol/L</a:t>
            </a:r>
          </a:p>
          <a:p>
            <a:pPr marL="285750" indent="-285750">
              <a:buFont typeface="Arial" panose="020B0604020202020204" pitchFamily="34" charset="0"/>
              <a:buChar char="•"/>
            </a:pPr>
            <a:r>
              <a:rPr lang="de-CH" dirty="0" err="1" smtClean="0"/>
              <a:t>mechanical</a:t>
            </a:r>
            <a:r>
              <a:rPr lang="de-CH" dirty="0" smtClean="0"/>
              <a:t> </a:t>
            </a:r>
            <a:r>
              <a:rPr lang="de-CH" dirty="0" err="1"/>
              <a:t>ventilation</a:t>
            </a:r>
            <a:r>
              <a:rPr lang="de-CH" dirty="0"/>
              <a:t> </a:t>
            </a:r>
            <a:r>
              <a:rPr lang="de-CH" dirty="0" err="1"/>
              <a:t>with</a:t>
            </a:r>
            <a:r>
              <a:rPr lang="de-CH" dirty="0"/>
              <a:t> PaO2/FiO2 </a:t>
            </a:r>
            <a:r>
              <a:rPr lang="de-CH" dirty="0" err="1"/>
              <a:t>ratio</a:t>
            </a:r>
            <a:r>
              <a:rPr lang="de-CH" dirty="0"/>
              <a:t> &lt;−</a:t>
            </a:r>
            <a:r>
              <a:rPr lang="de-CH" dirty="0" smtClean="0"/>
              <a:t>200</a:t>
            </a:r>
            <a:endParaRPr lang="de-CH" dirty="0"/>
          </a:p>
          <a:p>
            <a:pPr marL="285750" indent="-285750">
              <a:buFont typeface="Arial" panose="020B0604020202020204" pitchFamily="34" charset="0"/>
              <a:buChar char="•"/>
            </a:pPr>
            <a:r>
              <a:rPr lang="de-CH" dirty="0" err="1" smtClean="0"/>
              <a:t>pre</a:t>
            </a:r>
            <a:r>
              <a:rPr lang="de-CH" dirty="0" smtClean="0"/>
              <a:t>-transplant </a:t>
            </a:r>
            <a:r>
              <a:rPr lang="de-CH" dirty="0" err="1"/>
              <a:t>leukocyte</a:t>
            </a:r>
            <a:r>
              <a:rPr lang="de-CH" dirty="0"/>
              <a:t> </a:t>
            </a:r>
            <a:r>
              <a:rPr lang="de-CH" dirty="0" err="1"/>
              <a:t>count</a:t>
            </a:r>
            <a:r>
              <a:rPr lang="de-CH" dirty="0"/>
              <a:t> &lt;−10 </a:t>
            </a:r>
            <a:r>
              <a:rPr lang="de-CH" dirty="0" smtClean="0"/>
              <a:t>G/L</a:t>
            </a:r>
          </a:p>
          <a:p>
            <a:pPr marL="285750" indent="-285750">
              <a:buFont typeface="Arial" panose="020B0604020202020204" pitchFamily="34" charset="0"/>
              <a:buChar char="•"/>
            </a:pPr>
            <a:endParaRPr lang="de-CH" dirty="0"/>
          </a:p>
          <a:p>
            <a:r>
              <a:rPr lang="de-CH" dirty="0"/>
              <a:t>T</a:t>
            </a:r>
            <a:r>
              <a:rPr lang="de-CH" dirty="0" smtClean="0"/>
              <a:t>ransplantation </a:t>
            </a:r>
            <a:r>
              <a:rPr lang="de-CH" dirty="0" err="1"/>
              <a:t>for</a:t>
            </a:r>
            <a:r>
              <a:rPr lang="de-CH" dirty="0"/>
              <a:t> ACLF-3 </a:t>
            </a:r>
            <a:r>
              <a:rPr lang="de-CH" dirty="0" err="1"/>
              <a:t>model</a:t>
            </a:r>
            <a:r>
              <a:rPr lang="de-CH" dirty="0"/>
              <a:t> (TAM</a:t>
            </a:r>
            <a:r>
              <a:rPr lang="de-CH" dirty="0" smtClean="0"/>
              <a:t>)</a:t>
            </a:r>
          </a:p>
          <a:p>
            <a:pPr marL="285750" indent="-285750">
              <a:buFont typeface="Arial" panose="020B0604020202020204" pitchFamily="34" charset="0"/>
              <a:buChar char="•"/>
            </a:pPr>
            <a:r>
              <a:rPr lang="en-US" dirty="0"/>
              <a:t>&gt;2 was associated with a 1-year </a:t>
            </a:r>
            <a:r>
              <a:rPr lang="en-US" dirty="0" err="1"/>
              <a:t>posttransplant</a:t>
            </a:r>
            <a:r>
              <a:rPr lang="en-US" dirty="0"/>
              <a:t> survival rate of only 8.3</a:t>
            </a:r>
            <a:r>
              <a:rPr lang="en-US" dirty="0" smtClean="0"/>
              <a:t>%</a:t>
            </a:r>
            <a:endParaRPr lang="de-CH" dirty="0"/>
          </a:p>
        </p:txBody>
      </p:sp>
      <p:sp>
        <p:nvSpPr>
          <p:cNvPr id="9" name="Rechteck 8"/>
          <p:cNvSpPr/>
          <p:nvPr/>
        </p:nvSpPr>
        <p:spPr>
          <a:xfrm>
            <a:off x="6138521" y="3975402"/>
            <a:ext cx="2677213" cy="738664"/>
          </a:xfrm>
          <a:prstGeom prst="rect">
            <a:avLst/>
          </a:prstGeom>
        </p:spPr>
        <p:txBody>
          <a:bodyPr wrap="square">
            <a:spAutoFit/>
          </a:bodyPr>
          <a:lstStyle/>
          <a:p>
            <a:r>
              <a:rPr lang="de-CH" sz="1050" dirty="0" err="1" smtClean="0"/>
              <a:t>Liver</a:t>
            </a:r>
            <a:r>
              <a:rPr lang="de-CH" sz="1050" dirty="0" smtClean="0"/>
              <a:t> </a:t>
            </a:r>
            <a:r>
              <a:rPr lang="de-CH" sz="1050" dirty="0" err="1"/>
              <a:t>transplantation</a:t>
            </a:r>
            <a:r>
              <a:rPr lang="de-CH" sz="1050" dirty="0"/>
              <a:t> </a:t>
            </a:r>
            <a:r>
              <a:rPr lang="de-CH" sz="1050" dirty="0" err="1"/>
              <a:t>for</a:t>
            </a:r>
            <a:r>
              <a:rPr lang="de-CH" sz="1050" dirty="0"/>
              <a:t> </a:t>
            </a:r>
            <a:r>
              <a:rPr lang="de-CH" sz="1050" dirty="0" err="1"/>
              <a:t>critically</a:t>
            </a:r>
            <a:r>
              <a:rPr lang="de-CH" sz="1050" dirty="0"/>
              <a:t> </a:t>
            </a:r>
            <a:r>
              <a:rPr lang="de-CH" sz="1050" dirty="0" err="1"/>
              <a:t>ill</a:t>
            </a:r>
            <a:r>
              <a:rPr lang="de-CH" sz="1050" dirty="0"/>
              <a:t> </a:t>
            </a:r>
            <a:r>
              <a:rPr lang="de-CH" sz="1050" dirty="0" err="1"/>
              <a:t>cirrhotic</a:t>
            </a:r>
            <a:r>
              <a:rPr lang="de-CH" sz="1050" dirty="0"/>
              <a:t> </a:t>
            </a:r>
            <a:r>
              <a:rPr lang="de-CH" sz="1050" dirty="0" err="1"/>
              <a:t>patients</a:t>
            </a:r>
            <a:r>
              <a:rPr lang="de-CH" sz="1050" dirty="0"/>
              <a:t>: </a:t>
            </a:r>
            <a:r>
              <a:rPr lang="de-CH" sz="1050" dirty="0" err="1"/>
              <a:t>stratifying</a:t>
            </a:r>
            <a:r>
              <a:rPr lang="de-CH" sz="1050" dirty="0"/>
              <a:t> </a:t>
            </a:r>
            <a:r>
              <a:rPr lang="de-CH" sz="1050" dirty="0" err="1" smtClean="0"/>
              <a:t>utility</a:t>
            </a:r>
            <a:r>
              <a:rPr lang="de-CH" sz="1050" dirty="0" smtClean="0"/>
              <a:t> </a:t>
            </a:r>
            <a:r>
              <a:rPr lang="de-CH" sz="1050" dirty="0" err="1" smtClean="0"/>
              <a:t>based</a:t>
            </a:r>
            <a:r>
              <a:rPr lang="de-CH" sz="1050" dirty="0" smtClean="0"/>
              <a:t> </a:t>
            </a:r>
            <a:r>
              <a:rPr lang="de-CH" sz="1050" dirty="0"/>
              <a:t>on </a:t>
            </a:r>
            <a:r>
              <a:rPr lang="de-CH" sz="1050" dirty="0" err="1"/>
              <a:t>pretransplant</a:t>
            </a:r>
            <a:r>
              <a:rPr lang="de-CH" sz="1050" dirty="0"/>
              <a:t> </a:t>
            </a:r>
            <a:r>
              <a:rPr lang="de-CH" sz="1050" dirty="0" err="1"/>
              <a:t>factors</a:t>
            </a:r>
            <a:r>
              <a:rPr lang="de-CH" sz="1050" dirty="0"/>
              <a:t>. Am J Transplant </a:t>
            </a:r>
            <a:r>
              <a:rPr lang="de-CH" sz="1050" dirty="0" smtClean="0"/>
              <a:t>2020</a:t>
            </a:r>
            <a:endParaRPr lang="de-CH" sz="1050" dirty="0"/>
          </a:p>
        </p:txBody>
      </p:sp>
    </p:spTree>
    <p:extLst>
      <p:ext uri="{BB962C8B-B14F-4D97-AF65-F5344CB8AC3E}">
        <p14:creationId xmlns:p14="http://schemas.microsoft.com/office/powerpoint/2010/main" val="1011975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a:t>Futility</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61</a:t>
            </a:fld>
            <a:endParaRPr lang="de-DE" dirty="0"/>
          </a:p>
        </p:txBody>
      </p:sp>
      <p:sp>
        <p:nvSpPr>
          <p:cNvPr id="7" name="Rechteck 6"/>
          <p:cNvSpPr/>
          <p:nvPr/>
        </p:nvSpPr>
        <p:spPr>
          <a:xfrm>
            <a:off x="539748" y="1195481"/>
            <a:ext cx="7725266" cy="3693319"/>
          </a:xfrm>
          <a:prstGeom prst="rect">
            <a:avLst/>
          </a:prstGeom>
        </p:spPr>
        <p:txBody>
          <a:bodyPr wrap="square">
            <a:spAutoFit/>
          </a:bodyPr>
          <a:lstStyle/>
          <a:p>
            <a:pPr marL="285750" indent="-285750">
              <a:buFont typeface="Arial" panose="020B0604020202020204" pitchFamily="34" charset="0"/>
              <a:buChar char="•"/>
            </a:pPr>
            <a:r>
              <a:rPr lang="en-US" dirty="0" smtClean="0"/>
              <a:t>severe </a:t>
            </a:r>
            <a:r>
              <a:rPr lang="en-US" dirty="0"/>
              <a:t>frailty (defined by a clinical frailty scale &gt;−7</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ongoing </a:t>
            </a:r>
            <a:r>
              <a:rPr lang="en-US" dirty="0"/>
              <a:t>sepsis except for urinary tract </a:t>
            </a:r>
            <a:r>
              <a:rPr lang="en-US" dirty="0" smtClean="0"/>
              <a:t>infections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previous </a:t>
            </a:r>
            <a:r>
              <a:rPr lang="en-US" dirty="0"/>
              <a:t>infection with pan-drug resistant </a:t>
            </a:r>
            <a:r>
              <a:rPr lang="en-US" dirty="0" smtClean="0"/>
              <a:t>bacteria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 </a:t>
            </a:r>
            <a:r>
              <a:rPr lang="en-US" dirty="0"/>
              <a:t>respiratory failure with PaO2/FiO2 ratio &lt;</a:t>
            </a:r>
            <a:r>
              <a:rPr lang="en-US" dirty="0" smtClean="0"/>
              <a:t>150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 </a:t>
            </a:r>
            <a:r>
              <a:rPr lang="en-US" dirty="0"/>
              <a:t>circulatory failure requiring a dose of norepinephrine &gt;</a:t>
            </a:r>
            <a:r>
              <a:rPr lang="en-US"/>
              <a:t>1 </a:t>
            </a:r>
            <a:r>
              <a:rPr lang="en-US" smtClean="0"/>
              <a:t>mc</a:t>
            </a:r>
            <a:r>
              <a:rPr lang="en-US" smtClean="0"/>
              <a:t>g/kg/min</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arterial </a:t>
            </a:r>
            <a:r>
              <a:rPr lang="en-US" dirty="0"/>
              <a:t>lactate &gt;9 </a:t>
            </a:r>
            <a:r>
              <a:rPr lang="en-US" dirty="0" err="1" smtClean="0"/>
              <a:t>mmol</a:t>
            </a:r>
            <a:r>
              <a:rPr lang="en-US" dirty="0" smtClean="0"/>
              <a:t>/L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worsening </a:t>
            </a:r>
            <a:r>
              <a:rPr lang="en-US" dirty="0"/>
              <a:t>clinical </a:t>
            </a:r>
            <a:r>
              <a:rPr lang="en-US" dirty="0" smtClean="0"/>
              <a:t>course</a:t>
            </a:r>
            <a:endParaRPr lang="en-US" dirty="0"/>
          </a:p>
        </p:txBody>
      </p:sp>
      <p:sp>
        <p:nvSpPr>
          <p:cNvPr id="8" name="Rechteck 7"/>
          <p:cNvSpPr/>
          <p:nvPr/>
        </p:nvSpPr>
        <p:spPr>
          <a:xfrm>
            <a:off x="5519458" y="4016664"/>
            <a:ext cx="3473714" cy="738664"/>
          </a:xfrm>
          <a:prstGeom prst="rect">
            <a:avLst/>
          </a:prstGeom>
        </p:spPr>
        <p:txBody>
          <a:bodyPr wrap="square">
            <a:spAutoFit/>
          </a:bodyPr>
          <a:lstStyle/>
          <a:p>
            <a:r>
              <a:rPr lang="de-CH" sz="1050" dirty="0" err="1" smtClean="0"/>
              <a:t>When</a:t>
            </a:r>
            <a:r>
              <a:rPr lang="de-CH" sz="1050" dirty="0" smtClean="0"/>
              <a:t> </a:t>
            </a:r>
            <a:r>
              <a:rPr lang="de-CH" sz="1050" dirty="0" err="1"/>
              <a:t>is</a:t>
            </a:r>
            <a:r>
              <a:rPr lang="de-CH" sz="1050" dirty="0"/>
              <a:t> </a:t>
            </a:r>
            <a:r>
              <a:rPr lang="de-CH" sz="1050" dirty="0" smtClean="0"/>
              <a:t>a </a:t>
            </a:r>
            <a:r>
              <a:rPr lang="de-CH" sz="1050" dirty="0" err="1" smtClean="0"/>
              <a:t>critically</a:t>
            </a:r>
            <a:r>
              <a:rPr lang="de-CH" sz="1050" dirty="0" smtClean="0"/>
              <a:t> </a:t>
            </a:r>
            <a:r>
              <a:rPr lang="de-CH" sz="1050" dirty="0" err="1"/>
              <a:t>ill</a:t>
            </a:r>
            <a:r>
              <a:rPr lang="de-CH" sz="1050" dirty="0"/>
              <a:t> </a:t>
            </a:r>
            <a:r>
              <a:rPr lang="de-CH" sz="1050" dirty="0" err="1"/>
              <a:t>cirrhotic</a:t>
            </a:r>
            <a:r>
              <a:rPr lang="de-CH" sz="1050" dirty="0"/>
              <a:t> </a:t>
            </a:r>
            <a:r>
              <a:rPr lang="de-CH" sz="1050" dirty="0" err="1"/>
              <a:t>patient</a:t>
            </a:r>
            <a:r>
              <a:rPr lang="de-CH" sz="1050" dirty="0"/>
              <a:t> </a:t>
            </a:r>
            <a:r>
              <a:rPr lang="de-CH" sz="1050" dirty="0" err="1"/>
              <a:t>too</a:t>
            </a:r>
            <a:r>
              <a:rPr lang="de-CH" sz="1050" dirty="0"/>
              <a:t> sick </a:t>
            </a:r>
            <a:r>
              <a:rPr lang="de-CH" sz="1050" dirty="0" err="1"/>
              <a:t>to</a:t>
            </a:r>
            <a:r>
              <a:rPr lang="de-CH" sz="1050" dirty="0"/>
              <a:t> transplant? Development </a:t>
            </a:r>
            <a:r>
              <a:rPr lang="de-CH" sz="1050" dirty="0" err="1" smtClean="0"/>
              <a:t>of</a:t>
            </a:r>
            <a:r>
              <a:rPr lang="de-CH" sz="1050" dirty="0" smtClean="0"/>
              <a:t> </a:t>
            </a:r>
            <a:r>
              <a:rPr lang="de-CH" sz="1050" dirty="0" err="1" smtClean="0"/>
              <a:t>consensus</a:t>
            </a:r>
            <a:r>
              <a:rPr lang="de-CH" sz="1050" dirty="0" smtClean="0"/>
              <a:t> </a:t>
            </a:r>
            <a:r>
              <a:rPr lang="de-CH" sz="1050" dirty="0" err="1"/>
              <a:t>criteria</a:t>
            </a:r>
            <a:r>
              <a:rPr lang="de-CH" sz="1050" dirty="0"/>
              <a:t> </a:t>
            </a:r>
            <a:r>
              <a:rPr lang="de-CH" sz="1050" dirty="0" err="1"/>
              <a:t>by</a:t>
            </a:r>
            <a:r>
              <a:rPr lang="de-CH" sz="1050" dirty="0"/>
              <a:t> a </a:t>
            </a:r>
            <a:r>
              <a:rPr lang="de-CH" sz="1050" dirty="0" err="1"/>
              <a:t>multidisciplinary</a:t>
            </a:r>
            <a:r>
              <a:rPr lang="de-CH" sz="1050" dirty="0"/>
              <a:t> </a:t>
            </a:r>
            <a:r>
              <a:rPr lang="de-CH" sz="1050" dirty="0" err="1"/>
              <a:t>panel</a:t>
            </a:r>
            <a:r>
              <a:rPr lang="de-CH" sz="1050" dirty="0"/>
              <a:t> </a:t>
            </a:r>
            <a:r>
              <a:rPr lang="de-CH" sz="1050" dirty="0" err="1"/>
              <a:t>of</a:t>
            </a:r>
            <a:r>
              <a:rPr lang="de-CH" sz="1050" dirty="0"/>
              <a:t> 35 international </a:t>
            </a:r>
            <a:r>
              <a:rPr lang="de-CH" sz="1050" dirty="0" err="1" smtClean="0"/>
              <a:t>experts</a:t>
            </a:r>
            <a:r>
              <a:rPr lang="de-CH" sz="1050" dirty="0" smtClean="0"/>
              <a:t>. Transplantation 2021</a:t>
            </a:r>
            <a:endParaRPr lang="de-CH" sz="1050" dirty="0"/>
          </a:p>
        </p:txBody>
      </p:sp>
    </p:spTree>
    <p:extLst>
      <p:ext uri="{BB962C8B-B14F-4D97-AF65-F5344CB8AC3E}">
        <p14:creationId xmlns:p14="http://schemas.microsoft.com/office/powerpoint/2010/main" val="38183527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E47887C-6C33-4E0E-AD77-A0F37AF053AA}"/>
              </a:ext>
            </a:extLst>
          </p:cNvPr>
          <p:cNvSpPr>
            <a:spLocks noGrp="1"/>
          </p:cNvSpPr>
          <p:nvPr>
            <p:ph idx="1"/>
          </p:nvPr>
        </p:nvSpPr>
        <p:spPr/>
        <p:txBody>
          <a:bodyPr/>
          <a:lstStyle/>
          <a:p>
            <a:r>
              <a:rPr lang="de-CH" dirty="0"/>
              <a:t>Insel Gruppe AG, Kommunikation und Marketing, Freiburgstrasse 18, CH-3010 Bern</a:t>
            </a:r>
          </a:p>
        </p:txBody>
      </p:sp>
      <p:sp>
        <p:nvSpPr>
          <p:cNvPr id="3" name="Titel 2">
            <a:extLst>
              <a:ext uri="{FF2B5EF4-FFF2-40B4-BE49-F238E27FC236}">
                <a16:creationId xmlns:a16="http://schemas.microsoft.com/office/drawing/2014/main" id="{631963D0-4C1B-4BBB-AED5-6FA181A6C150}"/>
              </a:ext>
            </a:extLst>
          </p:cNvPr>
          <p:cNvSpPr>
            <a:spLocks noGrp="1"/>
          </p:cNvSpPr>
          <p:nvPr>
            <p:ph type="title"/>
          </p:nvPr>
        </p:nvSpPr>
        <p:spPr>
          <a:prstGeom prst="rect">
            <a:avLst/>
          </a:prstGeom>
        </p:spPr>
        <p:txBody>
          <a:bodyPr/>
          <a:lstStyle/>
          <a:p>
            <a:r>
              <a:rPr lang="de-CH" dirty="0" err="1" smtClean="0"/>
              <a:t>Thank</a:t>
            </a:r>
            <a:r>
              <a:rPr lang="de-CH" dirty="0" smtClean="0"/>
              <a:t> </a:t>
            </a:r>
            <a:r>
              <a:rPr lang="de-CH" dirty="0" err="1" smtClean="0"/>
              <a:t>you</a:t>
            </a:r>
            <a:r>
              <a:rPr lang="de-CH" dirty="0" smtClean="0"/>
              <a:t> </a:t>
            </a:r>
            <a:r>
              <a:rPr lang="de-CH" dirty="0" err="1" smtClean="0"/>
              <a:t>for</a:t>
            </a:r>
            <a:r>
              <a:rPr lang="de-CH" dirty="0" smtClean="0"/>
              <a:t> </a:t>
            </a:r>
            <a:r>
              <a:rPr lang="de-CH" dirty="0" err="1" smtClean="0"/>
              <a:t>the</a:t>
            </a:r>
            <a:r>
              <a:rPr lang="de-CH" dirty="0" smtClean="0"/>
              <a:t> </a:t>
            </a:r>
            <a:r>
              <a:rPr lang="de-CH" dirty="0" err="1" smtClean="0"/>
              <a:t>attention</a:t>
            </a:r>
            <a:endParaRPr lang="de-CH" dirty="0"/>
          </a:p>
        </p:txBody>
      </p:sp>
    </p:spTree>
    <p:extLst>
      <p:ext uri="{BB962C8B-B14F-4D97-AF65-F5344CB8AC3E}">
        <p14:creationId xmlns:p14="http://schemas.microsoft.com/office/powerpoint/2010/main" val="3780254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Other </a:t>
            </a:r>
            <a:r>
              <a:rPr lang="de-CH" dirty="0" err="1" smtClean="0"/>
              <a:t>complications</a:t>
            </a:r>
            <a:endParaRPr lang="de-CH" dirty="0"/>
          </a:p>
        </p:txBody>
      </p:sp>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7</a:t>
            </a:fld>
            <a:endParaRPr lang="de-DE" dirty="0"/>
          </a:p>
        </p:txBody>
      </p:sp>
      <p:sp>
        <p:nvSpPr>
          <p:cNvPr id="7" name="Rechteck 6"/>
          <p:cNvSpPr/>
          <p:nvPr/>
        </p:nvSpPr>
        <p:spPr>
          <a:xfrm>
            <a:off x="539748" y="1347789"/>
            <a:ext cx="4572000" cy="1477328"/>
          </a:xfrm>
          <a:prstGeom prst="rect">
            <a:avLst/>
          </a:prstGeom>
        </p:spPr>
        <p:txBody>
          <a:bodyPr>
            <a:spAutoFit/>
          </a:bodyPr>
          <a:lstStyle/>
          <a:p>
            <a:pPr marL="285750" indent="-285750">
              <a:buFont typeface="Arial" panose="020B0604020202020204" pitchFamily="34" charset="0"/>
              <a:buChar char="•"/>
            </a:pPr>
            <a:r>
              <a:rPr lang="de-CH" dirty="0" err="1" smtClean="0"/>
              <a:t>Hepatic</a:t>
            </a:r>
            <a:r>
              <a:rPr lang="de-CH" dirty="0" smtClean="0"/>
              <a:t> </a:t>
            </a:r>
            <a:r>
              <a:rPr lang="de-CH" dirty="0" err="1" smtClean="0"/>
              <a:t>encephalopathy</a:t>
            </a:r>
            <a:endParaRPr lang="de-CH" dirty="0" smtClean="0"/>
          </a:p>
          <a:p>
            <a:pPr marL="285750" indent="-285750">
              <a:buFont typeface="Arial" panose="020B0604020202020204" pitchFamily="34" charset="0"/>
              <a:buChar char="•"/>
            </a:pPr>
            <a:r>
              <a:rPr lang="de-CH" dirty="0" err="1" smtClean="0"/>
              <a:t>Jaundice</a:t>
            </a:r>
            <a:endParaRPr lang="de-CH" dirty="0"/>
          </a:p>
          <a:p>
            <a:pPr marL="285750" indent="-285750">
              <a:buFont typeface="Arial" panose="020B0604020202020204" pitchFamily="34" charset="0"/>
              <a:buChar char="•"/>
            </a:pPr>
            <a:r>
              <a:rPr lang="de-CH" dirty="0" err="1" smtClean="0"/>
              <a:t>Hepatocellular</a:t>
            </a:r>
            <a:r>
              <a:rPr lang="de-CH" dirty="0" smtClean="0"/>
              <a:t> </a:t>
            </a:r>
            <a:r>
              <a:rPr lang="de-CH" dirty="0" err="1"/>
              <a:t>carcinoma</a:t>
            </a:r>
            <a:endParaRPr lang="de-CH" dirty="0"/>
          </a:p>
          <a:p>
            <a:pPr marL="285750" indent="-285750">
              <a:buFont typeface="Arial" panose="020B0604020202020204" pitchFamily="34" charset="0"/>
              <a:buChar char="•"/>
            </a:pPr>
            <a:r>
              <a:rPr lang="de-CH" dirty="0" smtClean="0"/>
              <a:t>Portal </a:t>
            </a:r>
            <a:r>
              <a:rPr lang="de-CH" dirty="0" err="1"/>
              <a:t>vein</a:t>
            </a:r>
            <a:r>
              <a:rPr lang="de-CH" dirty="0"/>
              <a:t> </a:t>
            </a:r>
            <a:r>
              <a:rPr lang="de-CH" dirty="0" err="1"/>
              <a:t>thrombosis</a:t>
            </a:r>
            <a:endParaRPr lang="de-CH" dirty="0"/>
          </a:p>
          <a:p>
            <a:pPr marL="285750" indent="-285750">
              <a:buFont typeface="Arial" panose="020B0604020202020204" pitchFamily="34" charset="0"/>
              <a:buChar char="•"/>
            </a:pPr>
            <a:r>
              <a:rPr lang="de-CH" dirty="0" err="1"/>
              <a:t>B</a:t>
            </a:r>
            <a:r>
              <a:rPr lang="de-CH" dirty="0" err="1" smtClean="0"/>
              <a:t>acterial</a:t>
            </a:r>
            <a:r>
              <a:rPr lang="de-CH" dirty="0" smtClean="0"/>
              <a:t> </a:t>
            </a:r>
            <a:r>
              <a:rPr lang="de-CH" dirty="0" err="1"/>
              <a:t>infections</a:t>
            </a:r>
            <a:endParaRPr lang="de-CH" dirty="0"/>
          </a:p>
        </p:txBody>
      </p:sp>
    </p:spTree>
    <p:extLst>
      <p:ext uri="{BB962C8B-B14F-4D97-AF65-F5344CB8AC3E}">
        <p14:creationId xmlns:p14="http://schemas.microsoft.com/office/powerpoint/2010/main" val="3238831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8</a:t>
            </a:fld>
            <a:endParaRPr lang="de-DE" dirty="0"/>
          </a:p>
        </p:txBody>
      </p:sp>
      <p:pic>
        <p:nvPicPr>
          <p:cNvPr id="7" name="Grafik 6"/>
          <p:cNvPicPr>
            <a:picLocks noChangeAspect="1"/>
          </p:cNvPicPr>
          <p:nvPr/>
        </p:nvPicPr>
        <p:blipFill>
          <a:blip r:embed="rId3"/>
          <a:stretch>
            <a:fillRect/>
          </a:stretch>
        </p:blipFill>
        <p:spPr>
          <a:xfrm>
            <a:off x="0" y="741119"/>
            <a:ext cx="5761219" cy="3298222"/>
          </a:xfrm>
          <a:prstGeom prst="rect">
            <a:avLst/>
          </a:prstGeom>
        </p:spPr>
      </p:pic>
      <p:sp>
        <p:nvSpPr>
          <p:cNvPr id="8" name="Rechteck 7"/>
          <p:cNvSpPr/>
          <p:nvPr/>
        </p:nvSpPr>
        <p:spPr>
          <a:xfrm>
            <a:off x="3638218" y="2969473"/>
            <a:ext cx="5285973" cy="1754326"/>
          </a:xfrm>
          <a:prstGeom prst="rect">
            <a:avLst/>
          </a:prstGeom>
          <a:ln w="28575">
            <a:solidFill>
              <a:schemeClr val="accent2"/>
            </a:solidFill>
          </a:ln>
        </p:spPr>
        <p:txBody>
          <a:bodyPr wrap="square">
            <a:spAutoFit/>
          </a:bodyPr>
          <a:lstStyle/>
          <a:p>
            <a:r>
              <a:rPr lang="en-US" dirty="0"/>
              <a:t>Patients with cirrhosis who are </a:t>
            </a:r>
            <a:r>
              <a:rPr lang="en-US" b="1" dirty="0"/>
              <a:t>non-electively admitted to the hospital </a:t>
            </a:r>
            <a:r>
              <a:rPr lang="en-US" dirty="0"/>
              <a:t>for </a:t>
            </a:r>
            <a:r>
              <a:rPr lang="en-US" dirty="0" smtClean="0"/>
              <a:t>recent </a:t>
            </a:r>
            <a:r>
              <a:rPr lang="en-US" dirty="0"/>
              <a:t>onset </a:t>
            </a:r>
            <a:endParaRPr lang="en-US" dirty="0" smtClean="0"/>
          </a:p>
          <a:p>
            <a:pPr marL="285750" indent="-285750">
              <a:buFont typeface="Arial" panose="020B0604020202020204" pitchFamily="34" charset="0"/>
              <a:buChar char="•"/>
            </a:pPr>
            <a:r>
              <a:rPr lang="en-US" dirty="0" smtClean="0"/>
              <a:t>Ascites</a:t>
            </a:r>
          </a:p>
          <a:p>
            <a:pPr marL="285750" indent="-285750">
              <a:buFont typeface="Arial" panose="020B0604020202020204" pitchFamily="34" charset="0"/>
              <a:buChar char="•"/>
            </a:pPr>
            <a:r>
              <a:rPr lang="en-US" dirty="0" smtClean="0"/>
              <a:t>gastrointestinal </a:t>
            </a:r>
            <a:r>
              <a:rPr lang="en-US" dirty="0" err="1" smtClean="0"/>
              <a:t>haemorrhage</a:t>
            </a:r>
            <a:endParaRPr lang="en-US" dirty="0"/>
          </a:p>
          <a:p>
            <a:pPr marL="285750" indent="-285750">
              <a:buFont typeface="Arial" panose="020B0604020202020204" pitchFamily="34" charset="0"/>
              <a:buChar char="•"/>
            </a:pPr>
            <a:r>
              <a:rPr lang="en-US" dirty="0" smtClean="0"/>
              <a:t>newly </a:t>
            </a:r>
            <a:r>
              <a:rPr lang="en-US" dirty="0"/>
              <a:t>developed hepatic </a:t>
            </a:r>
            <a:r>
              <a:rPr lang="en-US" dirty="0" smtClean="0"/>
              <a:t>encephalopathy </a:t>
            </a:r>
          </a:p>
          <a:p>
            <a:pPr marL="742950" lvl="1" indent="-285750">
              <a:buFont typeface="Arial" panose="020B0604020202020204" pitchFamily="34" charset="0"/>
              <a:buChar char="•"/>
            </a:pPr>
            <a:r>
              <a:rPr lang="en-US" dirty="0" smtClean="0"/>
              <a:t>or </a:t>
            </a:r>
            <a:r>
              <a:rPr lang="en-US" dirty="0"/>
              <a:t>any combination of these disorders</a:t>
            </a:r>
          </a:p>
        </p:txBody>
      </p:sp>
      <p:sp>
        <p:nvSpPr>
          <p:cNvPr id="9" name="Pfeil nach unten 8"/>
          <p:cNvSpPr/>
          <p:nvPr/>
        </p:nvSpPr>
        <p:spPr>
          <a:xfrm rot="19380269">
            <a:off x="3051670" y="1994898"/>
            <a:ext cx="562707" cy="109969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
        <p:nvSpPr>
          <p:cNvPr id="10" name="Abgerundetes Rechteck 9"/>
          <p:cNvSpPr/>
          <p:nvPr/>
        </p:nvSpPr>
        <p:spPr>
          <a:xfrm>
            <a:off x="1371600" y="1485900"/>
            <a:ext cx="1608992" cy="615462"/>
          </a:xfrm>
          <a:prstGeom prst="roundRect">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2" name="Rechteck 1"/>
          <p:cNvSpPr/>
          <p:nvPr/>
        </p:nvSpPr>
        <p:spPr>
          <a:xfrm>
            <a:off x="7281657" y="363416"/>
            <a:ext cx="1642534" cy="253916"/>
          </a:xfrm>
          <a:prstGeom prst="rect">
            <a:avLst/>
          </a:prstGeom>
        </p:spPr>
        <p:txBody>
          <a:bodyPr wrap="square">
            <a:spAutoFit/>
          </a:bodyPr>
          <a:lstStyle/>
          <a:p>
            <a:r>
              <a:rPr lang="en-US" sz="1050" dirty="0"/>
              <a:t>EASL-CLIF-C </a:t>
            </a:r>
            <a:r>
              <a:rPr lang="en-US" sz="1050" dirty="0" smtClean="0"/>
              <a:t>definitions</a:t>
            </a:r>
            <a:endParaRPr lang="en-US" sz="1050" dirty="0"/>
          </a:p>
        </p:txBody>
      </p:sp>
    </p:spTree>
    <p:extLst>
      <p:ext uri="{BB962C8B-B14F-4D97-AF65-F5344CB8AC3E}">
        <p14:creationId xmlns:p14="http://schemas.microsoft.com/office/powerpoint/2010/main" val="434167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C19C1DBD-5E4A-4FA5-BDAB-EEF4A6DADCC0}" type="datetime1">
              <a:rPr lang="de-DE" smtClean="0"/>
              <a:t>04.10.2023</a:t>
            </a:fld>
            <a:endParaRPr lang="de-DE" dirty="0"/>
          </a:p>
        </p:txBody>
      </p:sp>
      <p:sp>
        <p:nvSpPr>
          <p:cNvPr id="5" name="Fußzeilenplatzhalter 4"/>
          <p:cNvSpPr>
            <a:spLocks noGrp="1"/>
          </p:cNvSpPr>
          <p:nvPr>
            <p:ph type="ftr" sz="quarter" idx="15"/>
          </p:nvPr>
        </p:nvSpPr>
        <p:spPr/>
        <p:txBody>
          <a:bodyPr/>
          <a:lstStyle/>
          <a:p>
            <a:r>
              <a:rPr lang="de-DE" smtClean="0"/>
              <a:t>Titel </a:t>
            </a:r>
            <a:r>
              <a:rPr lang="de-DE" smtClean="0">
                <a:solidFill>
                  <a:srgbClr val="FF0000"/>
                </a:solidFill>
              </a:rPr>
              <a:t>Präsentation</a:t>
            </a:r>
            <a:endParaRPr lang="de-DE" dirty="0">
              <a:solidFill>
                <a:srgbClr val="FF0000"/>
              </a:solidFill>
            </a:endParaRPr>
          </a:p>
        </p:txBody>
      </p:sp>
      <p:sp>
        <p:nvSpPr>
          <p:cNvPr id="6" name="Foliennummernplatzhalter 5"/>
          <p:cNvSpPr>
            <a:spLocks noGrp="1"/>
          </p:cNvSpPr>
          <p:nvPr>
            <p:ph type="sldNum" sz="quarter" idx="16"/>
          </p:nvPr>
        </p:nvSpPr>
        <p:spPr/>
        <p:txBody>
          <a:bodyPr/>
          <a:lstStyle/>
          <a:p>
            <a:fld id="{22C43A00-C0E5-F64E-B7F3-B20E065A2C7A}" type="slidenum">
              <a:rPr lang="de-DE" smtClean="0"/>
              <a:pPr/>
              <a:t>9</a:t>
            </a:fld>
            <a:endParaRPr lang="de-DE" dirty="0"/>
          </a:p>
        </p:txBody>
      </p:sp>
      <p:pic>
        <p:nvPicPr>
          <p:cNvPr id="7" name="Grafik 6"/>
          <p:cNvPicPr>
            <a:picLocks noChangeAspect="1"/>
          </p:cNvPicPr>
          <p:nvPr/>
        </p:nvPicPr>
        <p:blipFill>
          <a:blip r:embed="rId3"/>
          <a:stretch>
            <a:fillRect/>
          </a:stretch>
        </p:blipFill>
        <p:spPr>
          <a:xfrm>
            <a:off x="0" y="741119"/>
            <a:ext cx="5761219" cy="3298222"/>
          </a:xfrm>
          <a:prstGeom prst="rect">
            <a:avLst/>
          </a:prstGeom>
        </p:spPr>
      </p:pic>
      <p:sp>
        <p:nvSpPr>
          <p:cNvPr id="8" name="Rechteck 7"/>
          <p:cNvSpPr/>
          <p:nvPr/>
        </p:nvSpPr>
        <p:spPr>
          <a:xfrm>
            <a:off x="3814065" y="3378822"/>
            <a:ext cx="4863944" cy="923330"/>
          </a:xfrm>
          <a:prstGeom prst="rect">
            <a:avLst/>
          </a:prstGeom>
          <a:ln w="28575">
            <a:solidFill>
              <a:schemeClr val="accent2"/>
            </a:solidFill>
          </a:ln>
        </p:spPr>
        <p:txBody>
          <a:bodyPr wrap="square">
            <a:spAutoFit/>
          </a:bodyPr>
          <a:lstStyle/>
          <a:p>
            <a:r>
              <a:rPr lang="en-US" dirty="0" smtClean="0"/>
              <a:t>refers </a:t>
            </a:r>
            <a:r>
              <a:rPr lang="en-US" dirty="0"/>
              <a:t>to the occurrence of a progressive </a:t>
            </a:r>
            <a:r>
              <a:rPr lang="en-US" dirty="0" smtClean="0"/>
              <a:t>liver related </a:t>
            </a:r>
            <a:r>
              <a:rPr lang="en-US" dirty="0"/>
              <a:t>complication that does </a:t>
            </a:r>
            <a:r>
              <a:rPr lang="en-US" b="1" dirty="0"/>
              <a:t>not lead </a:t>
            </a:r>
            <a:r>
              <a:rPr lang="en-US" b="1" dirty="0" smtClean="0"/>
              <a:t>to </a:t>
            </a:r>
            <a:r>
              <a:rPr lang="en-US" b="1" dirty="0" err="1" smtClean="0"/>
              <a:t>hospitalisation</a:t>
            </a:r>
            <a:endParaRPr lang="en-US" b="1" dirty="0"/>
          </a:p>
        </p:txBody>
      </p:sp>
      <p:sp>
        <p:nvSpPr>
          <p:cNvPr id="9" name="Pfeil nach unten 8"/>
          <p:cNvSpPr/>
          <p:nvPr/>
        </p:nvSpPr>
        <p:spPr>
          <a:xfrm rot="16200000">
            <a:off x="3115975" y="3507613"/>
            <a:ext cx="562707" cy="66574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b="1">
              <a:ln w="22225">
                <a:solidFill>
                  <a:schemeClr val="accent2"/>
                </a:solidFill>
                <a:prstDash val="solid"/>
              </a:ln>
              <a:solidFill>
                <a:schemeClr val="accent2">
                  <a:lumMod val="40000"/>
                  <a:lumOff val="60000"/>
                </a:schemeClr>
              </a:solidFill>
            </a:endParaRPr>
          </a:p>
        </p:txBody>
      </p:sp>
      <p:sp>
        <p:nvSpPr>
          <p:cNvPr id="10" name="Abgerundetes Rechteck 9"/>
          <p:cNvSpPr/>
          <p:nvPr/>
        </p:nvSpPr>
        <p:spPr>
          <a:xfrm>
            <a:off x="1371600" y="3423879"/>
            <a:ext cx="1608992" cy="615462"/>
          </a:xfrm>
          <a:prstGeom prst="roundRect">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1" name="Rechteck 10"/>
          <p:cNvSpPr/>
          <p:nvPr/>
        </p:nvSpPr>
        <p:spPr>
          <a:xfrm>
            <a:off x="7281657" y="363416"/>
            <a:ext cx="1642534" cy="253916"/>
          </a:xfrm>
          <a:prstGeom prst="rect">
            <a:avLst/>
          </a:prstGeom>
        </p:spPr>
        <p:txBody>
          <a:bodyPr wrap="square">
            <a:spAutoFit/>
          </a:bodyPr>
          <a:lstStyle/>
          <a:p>
            <a:r>
              <a:rPr lang="en-US" sz="1050" dirty="0"/>
              <a:t>EASL-CLIF-C </a:t>
            </a:r>
            <a:r>
              <a:rPr lang="en-US" sz="1050" dirty="0" smtClean="0"/>
              <a:t>definitions</a:t>
            </a:r>
            <a:endParaRPr lang="en-US" sz="1050" dirty="0"/>
          </a:p>
        </p:txBody>
      </p:sp>
    </p:spTree>
    <p:extLst>
      <p:ext uri="{BB962C8B-B14F-4D97-AF65-F5344CB8AC3E}">
        <p14:creationId xmlns:p14="http://schemas.microsoft.com/office/powerpoint/2010/main" val="1753445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Titel Insel Gruppe">
  <a:themeElements>
    <a:clrScheme name="Inselspital Gruppe">
      <a:dk1>
        <a:srgbClr val="000000"/>
      </a:dk1>
      <a:lt1>
        <a:srgbClr val="FFFFFF"/>
      </a:lt1>
      <a:dk2>
        <a:srgbClr val="677078"/>
      </a:dk2>
      <a:lt2>
        <a:srgbClr val="009670"/>
      </a:lt2>
      <a:accent1>
        <a:srgbClr val="677078"/>
      </a:accent1>
      <a:accent2>
        <a:srgbClr val="009670"/>
      </a:accent2>
      <a:accent3>
        <a:srgbClr val="6CA5DA"/>
      </a:accent3>
      <a:accent4>
        <a:srgbClr val="E5CBD6"/>
      </a:accent4>
      <a:accent5>
        <a:srgbClr val="EE8F7A"/>
      </a:accent5>
      <a:accent6>
        <a:srgbClr val="D1E2B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el-Gruppe_Praesentation_16zu9_Template V1.potx" id="{E5816D2F-C793-411F-90BC-E7210B941246}" vid="{6F151C17-1CB2-4B34-8B8B-1BB7A3A7C848}"/>
    </a:ext>
  </a:extLst>
</a:theme>
</file>

<file path=ppt/theme/theme2.xml><?xml version="1.0" encoding="utf-8"?>
<a:theme xmlns:a="http://schemas.openxmlformats.org/drawingml/2006/main" name="Master Inhalt Insel Gruppe 18pt">
  <a:themeElements>
    <a:clrScheme name="Insel Gruppe">
      <a:dk1>
        <a:srgbClr val="000000"/>
      </a:dk1>
      <a:lt1>
        <a:srgbClr val="FFFFFF"/>
      </a:lt1>
      <a:dk2>
        <a:srgbClr val="677078"/>
      </a:dk2>
      <a:lt2>
        <a:srgbClr val="009670"/>
      </a:lt2>
      <a:accent1>
        <a:srgbClr val="677078"/>
      </a:accent1>
      <a:accent2>
        <a:srgbClr val="009670"/>
      </a:accent2>
      <a:accent3>
        <a:srgbClr val="6CA5DA"/>
      </a:accent3>
      <a:accent4>
        <a:srgbClr val="E5CBD6"/>
      </a:accent4>
      <a:accent5>
        <a:srgbClr val="EE8F7A"/>
      </a:accent5>
      <a:accent6>
        <a:srgbClr val="D1E2B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el-Gruppe_Praesentation_16zu9_Template V1.potx" id="{E5816D2F-C793-411F-90BC-E7210B941246}" vid="{FA56EE4E-A905-465D-A7C7-E3ACD8E23ECB}"/>
    </a:ext>
  </a:extLst>
</a:theme>
</file>

<file path=ppt/theme/theme3.xml><?xml version="1.0" encoding="utf-8"?>
<a:theme xmlns:a="http://schemas.openxmlformats.org/drawingml/2006/main" name="Master Inhalt Insel Gruppe 14pt">
  <a:themeElements>
    <a:clrScheme name="Insel Gruppe">
      <a:dk1>
        <a:srgbClr val="000000"/>
      </a:dk1>
      <a:lt1>
        <a:srgbClr val="FFFFFF"/>
      </a:lt1>
      <a:dk2>
        <a:srgbClr val="677078"/>
      </a:dk2>
      <a:lt2>
        <a:srgbClr val="009670"/>
      </a:lt2>
      <a:accent1>
        <a:srgbClr val="677078"/>
      </a:accent1>
      <a:accent2>
        <a:srgbClr val="009670"/>
      </a:accent2>
      <a:accent3>
        <a:srgbClr val="6CA5DA"/>
      </a:accent3>
      <a:accent4>
        <a:srgbClr val="E5CBD6"/>
      </a:accent4>
      <a:accent5>
        <a:srgbClr val="EE8F7A"/>
      </a:accent5>
      <a:accent6>
        <a:srgbClr val="D1E2B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el-Gruppe_Praesentation_16zu9_Template V1.potx" id="{E5816D2F-C793-411F-90BC-E7210B941246}" vid="{E170FFD4-6D31-4622-891B-DC3674669101}"/>
    </a:ext>
  </a:extLst>
</a:theme>
</file>

<file path=ppt/theme/theme4.xml><?xml version="1.0" encoding="utf-8"?>
<a:theme xmlns:a="http://schemas.openxmlformats.org/drawingml/2006/main" name="Master Inhalt Insel Gruppe 12pt">
  <a:themeElements>
    <a:clrScheme name="Insel Gruppe">
      <a:dk1>
        <a:srgbClr val="000000"/>
      </a:dk1>
      <a:lt1>
        <a:srgbClr val="FFFFFF"/>
      </a:lt1>
      <a:dk2>
        <a:srgbClr val="677078"/>
      </a:dk2>
      <a:lt2>
        <a:srgbClr val="009670"/>
      </a:lt2>
      <a:accent1>
        <a:srgbClr val="677078"/>
      </a:accent1>
      <a:accent2>
        <a:srgbClr val="009670"/>
      </a:accent2>
      <a:accent3>
        <a:srgbClr val="6CA5DA"/>
      </a:accent3>
      <a:accent4>
        <a:srgbClr val="E5CBD6"/>
      </a:accent4>
      <a:accent5>
        <a:srgbClr val="EE8F7A"/>
      </a:accent5>
      <a:accent6>
        <a:srgbClr val="D1E2B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el-Gruppe_Praesentation_16zu9_Template V1.potx" id="{E5816D2F-C793-411F-90BC-E7210B941246}" vid="{C019777D-46B7-4574-AC67-18D9B9227195}"/>
    </a:ext>
  </a:extLst>
</a:theme>
</file>

<file path=ppt/theme/theme5.xml><?xml version="1.0" encoding="utf-8"?>
<a:theme xmlns:a="http://schemas.openxmlformats.org/drawingml/2006/main" name="Master Inhalt Insel Gruppe 10pt">
  <a:themeElements>
    <a:clrScheme name="Insel Gruppe">
      <a:dk1>
        <a:srgbClr val="000000"/>
      </a:dk1>
      <a:lt1>
        <a:srgbClr val="FFFFFF"/>
      </a:lt1>
      <a:dk2>
        <a:srgbClr val="677078"/>
      </a:dk2>
      <a:lt2>
        <a:srgbClr val="009670"/>
      </a:lt2>
      <a:accent1>
        <a:srgbClr val="677078"/>
      </a:accent1>
      <a:accent2>
        <a:srgbClr val="009670"/>
      </a:accent2>
      <a:accent3>
        <a:srgbClr val="6CA5DA"/>
      </a:accent3>
      <a:accent4>
        <a:srgbClr val="E5CBD6"/>
      </a:accent4>
      <a:accent5>
        <a:srgbClr val="EE8F7A"/>
      </a:accent5>
      <a:accent6>
        <a:srgbClr val="D1E2B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el-Gruppe_Praesentation_16zu9_Template V1.potx" id="{E5816D2F-C793-411F-90BC-E7210B941246}" vid="{1FC80DBF-3C10-4D5F-BB1D-20966E8DBD72}"/>
    </a:ext>
  </a:ext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5962</Words>
  <Application>Microsoft Office PowerPoint</Application>
  <PresentationFormat>Bildschirmpräsentation (16:9)</PresentationFormat>
  <Paragraphs>898</Paragraphs>
  <Slides>62</Slides>
  <Notes>52</Notes>
  <HiddenSlides>26</HiddenSlides>
  <MMClips>0</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62</vt:i4>
      </vt:variant>
    </vt:vector>
  </HeadingPairs>
  <TitlesOfParts>
    <vt:vector size="70" baseType="lpstr">
      <vt:lpstr>Arial</vt:lpstr>
      <vt:lpstr>Calibri</vt:lpstr>
      <vt:lpstr>Wingdings</vt:lpstr>
      <vt:lpstr>Master Titel Insel Gruppe</vt:lpstr>
      <vt:lpstr>Master Inhalt Insel Gruppe 18pt</vt:lpstr>
      <vt:lpstr>Master Inhalt Insel Gruppe 14pt</vt:lpstr>
      <vt:lpstr>Master Inhalt Insel Gruppe 12pt</vt:lpstr>
      <vt:lpstr>Master Inhalt Insel Gruppe 10pt</vt:lpstr>
      <vt:lpstr>Acute-on-Chronic Liver Failure</vt:lpstr>
      <vt:lpstr>Liver Cirrhosis</vt:lpstr>
      <vt:lpstr>Compensated advanced chronic liver disease (cACLD)  vs Compensated Cirrhosis</vt:lpstr>
      <vt:lpstr>Clinically significant portal hypertension (CSPH)</vt:lpstr>
      <vt:lpstr>Decompensated Cirrhosis</vt:lpstr>
      <vt:lpstr>Portal Hypertension</vt:lpstr>
      <vt:lpstr>Other complications</vt:lpstr>
      <vt:lpstr>PowerPoint-Präsentation</vt:lpstr>
      <vt:lpstr>PowerPoint-Präsentation</vt:lpstr>
      <vt:lpstr>PowerPoint-Präsentation</vt:lpstr>
      <vt:lpstr>PowerPoint-Präsentation</vt:lpstr>
      <vt:lpstr>Physiopathology - Precipitant of ACLF </vt:lpstr>
      <vt:lpstr>Physiopathology</vt:lpstr>
      <vt:lpstr>Pathogen-associated molecular patterns (PAMPs) and  damage-associated molecular patterns (DAMPs) </vt:lpstr>
      <vt:lpstr>Tissue hypoperfusion</vt:lpstr>
      <vt:lpstr>Immune-mediated tissue damage</vt:lpstr>
      <vt:lpstr>Immune-mediated tissue damage</vt:lpstr>
      <vt:lpstr>Mitochondrial dysfunction </vt:lpstr>
      <vt:lpstr>Immunosuppression</vt:lpstr>
      <vt:lpstr>Flowchart</vt:lpstr>
      <vt:lpstr>CLIF-C ACLF OF (organ failure) score </vt:lpstr>
      <vt:lpstr>PowerPoint-Präsentation</vt:lpstr>
      <vt:lpstr>Mortality – CANONIC cohort</vt:lpstr>
      <vt:lpstr>Flowchart</vt:lpstr>
      <vt:lpstr>CLIF-C ACLF score </vt:lpstr>
      <vt:lpstr>Flowchart</vt:lpstr>
      <vt:lpstr>CLIF-C AD (acute decompensation) score</vt:lpstr>
      <vt:lpstr>Prediction Developement ACLF</vt:lpstr>
      <vt:lpstr>PowerPoint-Präsentation</vt:lpstr>
      <vt:lpstr>PowerPoint-Präsentation</vt:lpstr>
      <vt:lpstr>Drugs</vt:lpstr>
      <vt:lpstr>Work Up</vt:lpstr>
      <vt:lpstr>PowerPoint-Präsentation</vt:lpstr>
      <vt:lpstr>PowerPoint-Präsentation</vt:lpstr>
      <vt:lpstr>Rare precipitants</vt:lpstr>
      <vt:lpstr>HBV Reactivation</vt:lpstr>
      <vt:lpstr>Steroids in Autoimmune Hepatitis</vt:lpstr>
      <vt:lpstr>Steroids in Autoimmune Hepatitis</vt:lpstr>
      <vt:lpstr>Alcohol</vt:lpstr>
      <vt:lpstr>Alcohol</vt:lpstr>
      <vt:lpstr>Variceal bleeding</vt:lpstr>
      <vt:lpstr>Variceal bleeding</vt:lpstr>
      <vt:lpstr>Bacterial and fungal infections (Trigger or Precipitant)</vt:lpstr>
      <vt:lpstr>Bacterial and fungal infections</vt:lpstr>
      <vt:lpstr>Bacterial and fungal infections</vt:lpstr>
      <vt:lpstr>Bacterial and fungal infections</vt:lpstr>
      <vt:lpstr>Invasive fungal infections</vt:lpstr>
      <vt:lpstr>Invasive fungal infections</vt:lpstr>
      <vt:lpstr>Nutritional support, sarcopenia, and frailty</vt:lpstr>
      <vt:lpstr>Non-selective beta-blockers (NSBBs)</vt:lpstr>
      <vt:lpstr>Liver transplantation</vt:lpstr>
      <vt:lpstr>Liver transplantation</vt:lpstr>
      <vt:lpstr>Liver transplantation</vt:lpstr>
      <vt:lpstr>Admission ICU</vt:lpstr>
      <vt:lpstr>Management</vt:lpstr>
      <vt:lpstr>Admission ICU</vt:lpstr>
      <vt:lpstr>Futility</vt:lpstr>
      <vt:lpstr>Futility</vt:lpstr>
      <vt:lpstr>Futility</vt:lpstr>
      <vt:lpstr>Futility</vt:lpstr>
      <vt:lpstr>Futility</vt:lpstr>
      <vt:lpstr>Thank you for the attention</vt:lpstr>
    </vt:vector>
  </TitlesOfParts>
  <Company>Insel Gruppe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Präsentation 28 Punkt zweizeilig</dc:title>
  <dc:creator>Roncolato, Giulio</dc:creator>
  <cp:lastModifiedBy>Roncolato, Giulio</cp:lastModifiedBy>
  <cp:revision>284</cp:revision>
  <dcterms:created xsi:type="dcterms:W3CDTF">2023-01-17T06:50:44Z</dcterms:created>
  <dcterms:modified xsi:type="dcterms:W3CDTF">2023-10-04T14:17:51Z</dcterms:modified>
</cp:coreProperties>
</file>